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/>
    <p:restoredTop sz="94682"/>
  </p:normalViewPr>
  <p:slideViewPr>
    <p:cSldViewPr snapToGrid="0" snapToObjects="1">
      <p:cViewPr varScale="1">
        <p:scale>
          <a:sx n="109" d="100"/>
          <a:sy n="109" d="100"/>
        </p:scale>
        <p:origin x="19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4ADDC-5E34-6145-A2B3-D1DF2E8F74F0}" type="datetimeFigureOut">
              <a:rPr lang="en-US" smtClean="0"/>
              <a:t>2/9/21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5CE15-BC64-0845-8103-FA6291EFC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46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5CE15-BC64-0845-8103-FA6291EFCD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0F928-1F58-EA42-B5ED-737D1BF47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E7F20-DF15-B046-B122-F5D36A1F3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69379-1FF7-7D4B-A474-8AC42F378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D674A-AFD1-3D44-9D30-7B61C567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33FB3-C6CE-F944-B2F3-99663D03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0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D782-4D58-B942-A545-4EAE185F2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64D8D-4A69-5049-8A0F-130AA28C9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DA33B-F292-4C4F-981C-740CD24CC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07EDB-8247-D44F-8F74-92EDF414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06B14-CB45-7544-BC0D-5F1E4755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2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392E8F-4F74-854F-BE3A-4563327C0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F80B5-CBEA-6448-B039-46B68E2E7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777CE-0F5C-0147-892B-D3A17B389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FCE02-8760-284E-9BA8-7C7F2ADF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5E5D4-4B71-7C4D-912E-DE12E99D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0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5534-5401-7648-8697-B8639094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A0C54-9992-624F-9AD0-985F187FE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E6F78-28A5-9A4B-9205-C62B362BA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F93EF-3951-9642-9590-3905DFCC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40870-A406-CC44-8A5D-81635487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6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0459D-B451-C942-9629-52DAF731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9C6CB-3E26-A145-B0F7-04B48A92A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AE4B0-0684-8540-83DC-96F37342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A898E-B159-C847-B38A-D0AA74C96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3D0B3-8E23-7542-B180-5C19D6F9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90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FD3B-1A79-004D-87EE-96675692F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DA0AC-4BE3-7D44-AFF9-18931E9B8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BB5E4-BA42-3B42-BA83-C15150F96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32DFA-DBAE-4242-88F8-94358435A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5882C-83B3-1C42-B48E-B773C51B4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AA3BB-011C-2247-8B5B-3E0BD501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A0800-6BE2-AE4A-8CF4-5BC2E3C0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CB680-EAEC-5349-BAFD-A1487AD75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E8759-DAD2-AD49-A928-4BCA5D24A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8BCE0-E8BD-B44C-9929-A15A5D79B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FA40B-000A-D74E-8DB0-83BCEB735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172CDD-0813-7B4F-8834-35B0BC9B5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ABDCB-6F94-0A40-AB27-29A72AD93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A8ED86-E9FB-A846-AB60-0389C7F78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3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C577-E32A-6447-B611-49C8CE52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E32F17-F3D7-CD42-939F-E1D1C1F7A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EACA7-0F7D-DD45-BD6F-23200287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10668-A7EA-DB4F-8117-94DB7B15E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00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420BA5-7B06-9642-93D4-45CD9509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ACB05-A25B-4A4D-BFBA-64957061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67F92-BE6F-EA4F-9996-CC7A1C06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1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3746-8B4F-3742-A1AF-58F88311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4E47E-025D-A345-828C-FF06BD310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8EE38-3DAA-0642-952F-EAFB58F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06166-EA74-EC4E-ACD3-E752B7EEF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07FBB-3F94-1A43-8EF9-FAF0D4362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AB4CF-A2A6-9443-A060-9A796DDE9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0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E0C6-5B9C-7B45-90F7-52EEBD315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F7F02-DB3C-B443-9D04-945603D1B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2D454-2439-F24F-B270-9A35725DD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E37A0-F111-3543-853B-6C73B127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F21FD-8D07-504F-B207-C3A06881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3AB6D-F4DE-494B-A139-A7F5B6EC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81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214C0-E9B7-C242-817C-12D4A37FA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B6B52-7CA5-9944-8F4F-AE6BB5131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2E9B6-7E1B-9D4C-88E0-2057D7DA0E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E561C-F269-7B41-874D-7D3CEF0BF5CB}" type="datetimeFigureOut">
              <a:rPr lang="en-US" smtClean="0"/>
              <a:t>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1062-9E6F-B44A-9106-12C1458E0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7B2CA-1F7E-5E42-BFDF-F6742564C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BD2E1-B3D6-E142-B898-5CC493B87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1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66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307F1-9C05-5D43-B688-2B4E119E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15" y="258078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Insert Title Here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1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0528-DC82-064A-8279-ECE21058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39708" cy="1325563"/>
          </a:xfrm>
        </p:spPr>
        <p:txBody>
          <a:bodyPr/>
          <a:lstStyle/>
          <a:p>
            <a:r>
              <a:rPr lang="en-US" b="1" dirty="0">
                <a:solidFill>
                  <a:srgbClr val="3E3F3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Insert Title Here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A6CD1-608E-0748-8316-A1959F74A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39708" cy="4351338"/>
          </a:xfrm>
        </p:spPr>
        <p:txBody>
          <a:bodyPr/>
          <a:lstStyle/>
          <a:p>
            <a:pPr marL="0" indent="0" fontAlgn="ctr">
              <a:buNone/>
            </a:pPr>
            <a:r>
              <a:rPr lang="en-US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64962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1993D-3BAE-5947-991D-A686945FC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8073"/>
            <a:ext cx="10515600" cy="5461855"/>
          </a:xfrm>
        </p:spPr>
        <p:txBody>
          <a:bodyPr/>
          <a:lstStyle/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r>
              <a:rPr lang="en-US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74270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4881-76AB-6A4A-91D2-23323FA51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877" y="599587"/>
            <a:ext cx="718624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Insert Title Here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5E6C3-FA4B-B64E-B12F-21ABF2886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0461"/>
            <a:ext cx="10515600" cy="3997569"/>
          </a:xfrm>
        </p:spPr>
        <p:txBody>
          <a:bodyPr/>
          <a:lstStyle/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r>
              <a:rPr lang="en-US" dirty="0">
                <a:solidFill>
                  <a:srgbClr val="3E3F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15430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AB575-8A3C-204B-AA32-604A49B4E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2888"/>
            <a:ext cx="10515600" cy="5192225"/>
          </a:xfrm>
        </p:spPr>
        <p:txBody>
          <a:bodyPr/>
          <a:lstStyle/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endParaRPr lang="en-US" dirty="0">
              <a:solidFill>
                <a:srgbClr val="3E3F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ctr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Text Here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526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22</Words>
  <Application>Microsoft Macintosh PowerPoint</Application>
  <PresentationFormat>Widescreen</PresentationFormat>
  <Paragraphs>19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Verdana</vt:lpstr>
      <vt:lpstr>Office Theme</vt:lpstr>
      <vt:lpstr>PowerPoint Presentation</vt:lpstr>
      <vt:lpstr>Insert Title Here</vt:lpstr>
      <vt:lpstr>Insert Title Here</vt:lpstr>
      <vt:lpstr>PowerPoint Presentation</vt:lpstr>
      <vt:lpstr>Insert Title Here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 Briles</dc:creator>
  <cp:lastModifiedBy>Jenna Briles</cp:lastModifiedBy>
  <cp:revision>3</cp:revision>
  <dcterms:created xsi:type="dcterms:W3CDTF">2021-02-09T16:08:22Z</dcterms:created>
  <dcterms:modified xsi:type="dcterms:W3CDTF">2021-02-09T19:24:04Z</dcterms:modified>
</cp:coreProperties>
</file>