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4" r:id="rId3"/>
    <p:sldId id="316" r:id="rId4"/>
    <p:sldId id="290" r:id="rId5"/>
    <p:sldId id="317" r:id="rId6"/>
    <p:sldId id="318" r:id="rId7"/>
    <p:sldId id="286" r:id="rId8"/>
    <p:sldId id="304" r:id="rId9"/>
    <p:sldId id="319" r:id="rId10"/>
    <p:sldId id="321" r:id="rId11"/>
    <p:sldId id="320" r:id="rId12"/>
    <p:sldId id="288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0BD"/>
    <a:srgbClr val="FFFCD7"/>
    <a:srgbClr val="DC946C"/>
    <a:srgbClr val="5E3F3D"/>
    <a:srgbClr val="4A2E2D"/>
    <a:srgbClr val="FFFBD7"/>
    <a:srgbClr val="FFFBD8"/>
    <a:srgbClr val="FFC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8B2A-5D90-47B8-AE69-CF98CD11F9E8}" type="datetimeFigureOut">
              <a:rPr lang="en-US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122E-A033-40E3-BEA7-C96F4213E5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137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C387-F1E2-4054-9F7B-3F19CAF62049}" type="datetimeFigureOut">
              <a:rPr lang="en-US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BFE50-F2C3-42CF-8013-038818E0C3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020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141D-CB30-40CE-9053-E64A0F179EE2}" type="datetimeFigureOut">
              <a:rPr lang="en-US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C485B-2985-43FD-A08B-67F37821BB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508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C36A-40B2-49F9-83AA-B7AC095F5304}" type="datetimeFigureOut">
              <a:rPr lang="en-US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0482A-6715-4728-B22A-149489D2A3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12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36BF-DF99-405E-BCB1-42263A77944A}" type="datetimeFigureOut">
              <a:rPr lang="en-US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10F2B-3C49-4904-9123-9F477247D1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508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F2DA-A65F-4CDD-85EC-10CF8C53DF3E}" type="datetimeFigureOut">
              <a:rPr lang="en-US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9523-FA81-463F-9CBB-B879CDF7CE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708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74A1E-EB3A-434E-9B0F-83F1C0FA0EC9}" type="datetimeFigureOut">
              <a:rPr lang="en-US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9D78-8E1A-4BF1-8194-4282B6A70F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15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1CEF-4D8E-4883-A619-C2355A83AA57}" type="datetimeFigureOut">
              <a:rPr lang="en-US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4CDE-6DB7-4949-BDD4-5FA74465FF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91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44F0A-3E3C-489D-A7A0-5DF3CBD7B667}" type="datetimeFigureOut">
              <a:rPr lang="en-US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ECA7-EFE5-4274-8E25-9B73A6121B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195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49E0-9910-4AFF-9F71-680B5653CF8C}" type="datetimeFigureOut">
              <a:rPr lang="en-US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D017-9EE6-4677-81D1-78C425CD4C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700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CF62-CA46-4E0F-8602-F181EE73FA25}" type="datetimeFigureOut">
              <a:rPr lang="en-US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8E4B-A694-476E-9DDB-10D9708FA3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274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623C55CF-1EF4-4082-BE9C-FAB4719083D0}" type="datetimeFigureOut">
              <a:rPr lang="en-US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782940-F362-4FFC-B397-BEB2D4E1C4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2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2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2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2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983" r="1344" b="2503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2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Mark 12:29-31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31 </a:t>
            </a:r>
            <a:r>
              <a:rPr lang="en-US" sz="5400" i="1" dirty="0" smtClean="0">
                <a:solidFill>
                  <a:srgbClr val="6DA0BD"/>
                </a:solidFill>
              </a:rPr>
              <a:t>The </a:t>
            </a:r>
            <a:r>
              <a:rPr lang="en-US" sz="5400" i="1" dirty="0">
                <a:solidFill>
                  <a:srgbClr val="6DA0BD"/>
                </a:solidFill>
              </a:rPr>
              <a:t>second is this: ‘Love your neighbor as yourself.’ There is no commandment greater than these.”</a:t>
            </a:r>
            <a:br>
              <a:rPr lang="en-US" sz="5400" i="1" dirty="0">
                <a:solidFill>
                  <a:srgbClr val="6DA0BD"/>
                </a:solidFill>
              </a:rPr>
            </a:b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7" y="54821"/>
            <a:ext cx="8883148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Intentional Discipleship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watercolor-boy-girl.jpg (3417×27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16000"/>
          <a:stretch/>
        </p:blipFill>
        <p:spPr bwMode="auto">
          <a:xfrm>
            <a:off x="1073149" y="1225573"/>
            <a:ext cx="6997700" cy="488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983" r="1344" b="2503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207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8262"/>
            <a:ext cx="87884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Passionate &amp; Intentional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http://nazarene.org/sites/default/files/essentials/artwork/watercolor-plnu-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32755"/>
            <a:ext cx="6896621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7" y="54821"/>
            <a:ext cx="8883148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Passionate Evangelism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http://nazarene.org/sites/default/files/essentials/artwork/watercolor-microphone%20gu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23901" r="12627" b="25531"/>
          <a:stretch/>
        </p:blipFill>
        <p:spPr bwMode="auto">
          <a:xfrm>
            <a:off x="634999" y="1286396"/>
            <a:ext cx="7546951" cy="47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latin typeface="Book Antiqua" panose="02040602050305030304" pitchFamily="18" charset="0"/>
              </a:rPr>
              <a:t> 2 Corinthians 5:17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17</a:t>
            </a:r>
            <a:r>
              <a:rPr lang="en-US" sz="5400" i="1" dirty="0" smtClean="0">
                <a:solidFill>
                  <a:srgbClr val="6DA0BD"/>
                </a:solidFill>
              </a:rPr>
              <a:t> </a:t>
            </a:r>
            <a:r>
              <a:rPr lang="en-US" sz="5400" i="1" dirty="0">
                <a:solidFill>
                  <a:srgbClr val="6DA0BD"/>
                </a:solidFill>
              </a:rPr>
              <a:t>“Therefore, if anyone is in Christ, the new creation has come:  The old has gone, the new is here!” </a:t>
            </a:r>
            <a:r>
              <a:rPr lang="en-US" sz="5400" i="1" dirty="0" smtClean="0">
                <a:solidFill>
                  <a:srgbClr val="6DA0BD"/>
                </a:solidFill>
              </a:rPr>
              <a:t/>
            </a:r>
            <a:br>
              <a:rPr lang="en-US" sz="5400" i="1" dirty="0" smtClean="0">
                <a:solidFill>
                  <a:srgbClr val="6DA0BD"/>
                </a:solidFill>
              </a:rPr>
            </a:b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Acts 1:8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128966"/>
            <a:ext cx="88134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>
                <a:solidFill>
                  <a:srgbClr val="6DA0BD"/>
                </a:solidFill>
              </a:rPr>
              <a:t>8</a:t>
            </a:r>
            <a:r>
              <a:rPr lang="en-US" sz="5400" i="1" dirty="0" smtClean="0">
                <a:solidFill>
                  <a:srgbClr val="6DA0BD"/>
                </a:solidFill>
              </a:rPr>
              <a:t> </a:t>
            </a:r>
            <a:r>
              <a:rPr lang="en-US" sz="5400" i="1" dirty="0">
                <a:solidFill>
                  <a:srgbClr val="6DA0BD"/>
                </a:solidFill>
              </a:rPr>
              <a:t>“But you will receive power when the Holy Spirit comes on you; and you will be my witnesses in Jerusalem, and in all Judea and Samaria, and to the ends of the earth.”</a:t>
            </a:r>
            <a:r>
              <a:rPr lang="en-US" sz="5400" i="1" dirty="0" smtClean="0">
                <a:solidFill>
                  <a:srgbClr val="6DA0BD"/>
                </a:solidFill>
              </a:rPr>
              <a:t/>
            </a:r>
            <a:br>
              <a:rPr lang="en-US" sz="5400" i="1" dirty="0" smtClean="0">
                <a:solidFill>
                  <a:srgbClr val="6DA0BD"/>
                </a:solidFill>
              </a:rPr>
            </a:b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7" y="54821"/>
            <a:ext cx="8883148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Passionate Evangelism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http://nazarene.org/sites/default/files/essentials/artwork/watercolor-microphone%20gu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23901" r="12627" b="25531"/>
          <a:stretch/>
        </p:blipFill>
        <p:spPr bwMode="auto">
          <a:xfrm>
            <a:off x="634999" y="1286396"/>
            <a:ext cx="7546951" cy="47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7" y="54821"/>
            <a:ext cx="8883148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Intentional Discipleship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watercolor-boy-girl.jpg (3417×27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16000"/>
          <a:stretch/>
        </p:blipFill>
        <p:spPr bwMode="auto">
          <a:xfrm>
            <a:off x="1073149" y="1225573"/>
            <a:ext cx="6997700" cy="488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Mark 12:29-31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29</a:t>
            </a:r>
            <a:r>
              <a:rPr lang="en-US" sz="5400" i="1" dirty="0" smtClean="0">
                <a:solidFill>
                  <a:srgbClr val="6DA0BD"/>
                </a:solidFill>
              </a:rPr>
              <a:t> </a:t>
            </a:r>
            <a:r>
              <a:rPr lang="en-US" sz="5400" i="1" dirty="0">
                <a:solidFill>
                  <a:srgbClr val="6DA0BD"/>
                </a:solidFill>
              </a:rPr>
              <a:t>“The most important one,” answered Jesus, “is this: ‘Hear, O Israel: The Lord our God, the Lord is one. </a:t>
            </a:r>
            <a:br>
              <a:rPr lang="en-US" sz="5400" i="1" dirty="0">
                <a:solidFill>
                  <a:srgbClr val="6DA0BD"/>
                </a:solidFill>
              </a:rPr>
            </a:b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Mark 12:29-31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30</a:t>
            </a:r>
            <a:r>
              <a:rPr lang="en-US" sz="5400" i="1" dirty="0" smtClean="0">
                <a:solidFill>
                  <a:srgbClr val="6DA0BD"/>
                </a:solidFill>
              </a:rPr>
              <a:t> </a:t>
            </a:r>
            <a:r>
              <a:rPr lang="en-US" sz="5400" i="1" dirty="0">
                <a:solidFill>
                  <a:srgbClr val="6DA0BD"/>
                </a:solidFill>
              </a:rPr>
              <a:t>Love the Lord your God with all your heart and with all your soul and with all your mind and with all your strength.’</a:t>
            </a:r>
            <a:br>
              <a:rPr lang="en-US" sz="5400" i="1" dirty="0">
                <a:solidFill>
                  <a:srgbClr val="6DA0BD"/>
                </a:solidFill>
              </a:rPr>
            </a:b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165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ＭＳ Ｐゴシック</vt:lpstr>
      <vt:lpstr>Arial</vt:lpstr>
      <vt:lpstr>Book Antiqua</vt:lpstr>
      <vt:lpstr>Calibri</vt:lpstr>
      <vt:lpstr>Office Theme</vt:lpstr>
      <vt:lpstr>PowerPoint Presentation</vt:lpstr>
      <vt:lpstr>Passionate &amp; Intentional</vt:lpstr>
      <vt:lpstr>Passionate Evangelism</vt:lpstr>
      <vt:lpstr> 2 Corinthians 5:17</vt:lpstr>
      <vt:lpstr>Acts 1:8</vt:lpstr>
      <vt:lpstr>Passionate Evangelism</vt:lpstr>
      <vt:lpstr>Intentional Discipleship</vt:lpstr>
      <vt:lpstr>Mark 12:29-31</vt:lpstr>
      <vt:lpstr>Mark 12:29-31</vt:lpstr>
      <vt:lpstr>Mark 12:29-31</vt:lpstr>
      <vt:lpstr>Intentional Discipleship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Wendell Brown</cp:lastModifiedBy>
  <cp:revision>99</cp:revision>
  <dcterms:created xsi:type="dcterms:W3CDTF">2012-12-17T21:57:22Z</dcterms:created>
  <dcterms:modified xsi:type="dcterms:W3CDTF">2015-04-12T23:07:00Z</dcterms:modified>
</cp:coreProperties>
</file>