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284" r:id="rId3"/>
    <p:sldId id="340" r:id="rId4"/>
    <p:sldId id="290" r:id="rId5"/>
    <p:sldId id="342" r:id="rId6"/>
    <p:sldId id="341" r:id="rId7"/>
    <p:sldId id="322" r:id="rId8"/>
    <p:sldId id="343" r:id="rId9"/>
    <p:sldId id="344" r:id="rId10"/>
    <p:sldId id="345" r:id="rId11"/>
    <p:sldId id="346" r:id="rId12"/>
    <p:sldId id="347" r:id="rId13"/>
    <p:sldId id="288" r:id="rId1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A0BD"/>
    <a:srgbClr val="FFFCD7"/>
    <a:srgbClr val="DC946C"/>
    <a:srgbClr val="5E3F3D"/>
    <a:srgbClr val="4A2E2D"/>
    <a:srgbClr val="FFFBD7"/>
    <a:srgbClr val="FFFBD8"/>
    <a:srgbClr val="FFC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08B2A-5D90-47B8-AE69-CF98CD11F9E8}" type="datetimeFigureOut">
              <a:rPr lang="en-US"/>
              <a:pPr>
                <a:defRPr/>
              </a:pPr>
              <a:t>4/25/2015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122E-A033-40E3-BEA7-C96F4213E5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137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4C387-F1E2-4054-9F7B-3F19CAF62049}" type="datetimeFigureOut">
              <a:rPr lang="en-US"/>
              <a:pPr>
                <a:defRPr/>
              </a:pPr>
              <a:t>4/25/2015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BFE50-F2C3-42CF-8013-038818E0C35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020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2141D-CB30-40CE-9053-E64A0F179EE2}" type="datetimeFigureOut">
              <a:rPr lang="en-US"/>
              <a:pPr>
                <a:defRPr/>
              </a:pPr>
              <a:t>4/25/2015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C485B-2985-43FD-A08B-67F37821BB0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508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BC36A-40B2-49F9-83AA-B7AC095F5304}" type="datetimeFigureOut">
              <a:rPr lang="en-US"/>
              <a:pPr>
                <a:defRPr/>
              </a:pPr>
              <a:t>4/25/2015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0482A-6715-4728-B22A-149489D2A3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12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A36BF-DF99-405E-BCB1-42263A77944A}" type="datetimeFigureOut">
              <a:rPr lang="en-US"/>
              <a:pPr>
                <a:defRPr/>
              </a:pPr>
              <a:t>4/25/2015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10F2B-3C49-4904-9123-9F477247D1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508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EF2DA-A65F-4CDD-85EC-10CF8C53DF3E}" type="datetimeFigureOut">
              <a:rPr lang="en-US"/>
              <a:pPr>
                <a:defRPr/>
              </a:pPr>
              <a:t>4/25/2015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29523-FA81-463F-9CBB-B879CDF7CE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708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74A1E-EB3A-434E-9B0F-83F1C0FA0EC9}" type="datetimeFigureOut">
              <a:rPr lang="en-US"/>
              <a:pPr>
                <a:defRPr/>
              </a:pPr>
              <a:t>4/25/2015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9D78-8E1A-4BF1-8194-4282B6A70F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015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31CEF-4D8E-4883-A619-C2355A83AA57}" type="datetimeFigureOut">
              <a:rPr lang="en-US"/>
              <a:pPr>
                <a:defRPr/>
              </a:pPr>
              <a:t>4/25/2015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4CDE-6DB7-4949-BDD4-5FA74465FF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791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44F0A-3E3C-489D-A7A0-5DF3CBD7B667}" type="datetimeFigureOut">
              <a:rPr lang="en-US"/>
              <a:pPr>
                <a:defRPr/>
              </a:pPr>
              <a:t>4/25/2015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6ECA7-EFE5-4274-8E25-9B73A6121B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195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549E0-9910-4AFF-9F71-680B5653CF8C}" type="datetimeFigureOut">
              <a:rPr lang="en-US"/>
              <a:pPr>
                <a:defRPr/>
              </a:pPr>
              <a:t>4/25/2015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6D017-9EE6-4677-81D1-78C425CD4CF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700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2CF62-CA46-4E0F-8602-F181EE73FA25}" type="datetimeFigureOut">
              <a:rPr lang="en-US"/>
              <a:pPr>
                <a:defRPr/>
              </a:pPr>
              <a:t>4/25/2015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08E4B-A694-476E-9DDB-10D9708FA3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274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623C55CF-1EF4-4082-BE9C-FAB4719083D0}" type="datetimeFigureOut">
              <a:rPr lang="en-US"/>
              <a:pPr>
                <a:defRPr/>
              </a:pPr>
              <a:t>4/25/2015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3782940-F362-4FFC-B397-BEB2D4E1C4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12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2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2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2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2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12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12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12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12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12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" t="983" r="1344" b="2503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92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73"/>
            <a:ext cx="9143999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Isaiah 26:3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52" y="1164406"/>
            <a:ext cx="88134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baseline="30000" dirty="0">
                <a:solidFill>
                  <a:srgbClr val="6DA0BD"/>
                </a:solidFill>
              </a:rPr>
              <a:t>3</a:t>
            </a:r>
            <a:r>
              <a:rPr lang="en-US" sz="5400" i="1" dirty="0" smtClean="0">
                <a:solidFill>
                  <a:srgbClr val="6DA0BD"/>
                </a:solidFill>
              </a:rPr>
              <a:t> </a:t>
            </a:r>
            <a:r>
              <a:rPr lang="en-US" sz="5400" i="1" dirty="0">
                <a:solidFill>
                  <a:srgbClr val="6DA0BD"/>
                </a:solidFill>
              </a:rPr>
              <a:t>You will keep in perfect peace all who trust in you, all whose thoughts are fixed on you!</a:t>
            </a:r>
            <a:endParaRPr lang="en-US" sz="5400" i="1" dirty="0">
              <a:solidFill>
                <a:srgbClr val="6DA0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73"/>
            <a:ext cx="9143999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Psalm 133:1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52" y="1164406"/>
            <a:ext cx="88134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baseline="30000" dirty="0">
                <a:solidFill>
                  <a:srgbClr val="6DA0BD"/>
                </a:solidFill>
              </a:rPr>
              <a:t>1</a:t>
            </a:r>
            <a:r>
              <a:rPr lang="en-US" sz="5400" i="1" dirty="0" smtClean="0">
                <a:solidFill>
                  <a:srgbClr val="6DA0BD"/>
                </a:solidFill>
              </a:rPr>
              <a:t> </a:t>
            </a:r>
            <a:r>
              <a:rPr lang="en-US" sz="5400" i="1" dirty="0">
                <a:solidFill>
                  <a:srgbClr val="6DA0BD"/>
                </a:solidFill>
              </a:rPr>
              <a:t>How good and pleasant it is</a:t>
            </a:r>
          </a:p>
          <a:p>
            <a:r>
              <a:rPr lang="en-US" sz="5400" i="1" dirty="0" smtClean="0">
                <a:solidFill>
                  <a:srgbClr val="6DA0BD"/>
                </a:solidFill>
              </a:rPr>
              <a:t>when </a:t>
            </a:r>
            <a:r>
              <a:rPr lang="en-US" sz="5400" i="1" dirty="0">
                <a:solidFill>
                  <a:srgbClr val="6DA0BD"/>
                </a:solidFill>
              </a:rPr>
              <a:t>God’s people </a:t>
            </a:r>
            <a:r>
              <a:rPr lang="en-US" sz="5400" i="1" dirty="0" smtClean="0">
                <a:solidFill>
                  <a:srgbClr val="6DA0BD"/>
                </a:solidFill>
              </a:rPr>
              <a:t>live together </a:t>
            </a:r>
            <a:r>
              <a:rPr lang="en-US" sz="5400" i="1" dirty="0">
                <a:solidFill>
                  <a:srgbClr val="6DA0BD"/>
                </a:solidFill>
              </a:rPr>
              <a:t>in </a:t>
            </a:r>
            <a:r>
              <a:rPr lang="en-US" sz="5400" i="1" dirty="0" smtClean="0">
                <a:solidFill>
                  <a:srgbClr val="6DA0BD"/>
                </a:solidFill>
              </a:rPr>
              <a:t>unity</a:t>
            </a:r>
            <a:r>
              <a:rPr lang="en-US" sz="5400" i="1" dirty="0">
                <a:solidFill>
                  <a:srgbClr val="6DA0BD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522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48262"/>
            <a:ext cx="8788400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Ecclesiology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0" name="Picture 2" descr="http://nazarene.org/sites/default/files/essentials/artwork/watercolor-wo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167259"/>
            <a:ext cx="6667499" cy="492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88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" t="983" r="1344" b="2503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2073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48262"/>
            <a:ext cx="8788400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Ecclesiology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0" name="Picture 2" descr="http://nazarene.org/sites/default/files/essentials/artwork/watercolor-wo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167259"/>
            <a:ext cx="6667499" cy="492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83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17" y="54821"/>
            <a:ext cx="8883148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The Early Church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2" descr="http://nazarene.org/sites/default/files/essentials/artwork/watercolor-hallelujah%20t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5" y="1197821"/>
            <a:ext cx="9033830" cy="497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32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73"/>
            <a:ext cx="9143999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Ephesians 2:19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52" y="1164406"/>
            <a:ext cx="88134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baseline="30000" dirty="0" smtClean="0">
                <a:solidFill>
                  <a:srgbClr val="6DA0BD"/>
                </a:solidFill>
              </a:rPr>
              <a:t>19</a:t>
            </a:r>
            <a:r>
              <a:rPr lang="en-US" sz="5400" i="1" dirty="0" smtClean="0">
                <a:solidFill>
                  <a:srgbClr val="6DA0BD"/>
                </a:solidFill>
              </a:rPr>
              <a:t> </a:t>
            </a:r>
            <a:r>
              <a:rPr lang="en-US" sz="5400" i="1" dirty="0">
                <a:solidFill>
                  <a:srgbClr val="6DA0BD"/>
                </a:solidFill>
              </a:rPr>
              <a:t>Consequently, you are no longer foreigners and strangers, but fellow citizens with God’s people and also members of his household…</a:t>
            </a:r>
            <a:endParaRPr lang="en-US" sz="5400" i="1" dirty="0">
              <a:solidFill>
                <a:srgbClr val="6DA0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17" y="54821"/>
            <a:ext cx="8883148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The Early Church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2" descr="http://nazarene.org/sites/default/files/essentials/artwork/watercolor-hallelujah%20t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5" y="1197821"/>
            <a:ext cx="9033830" cy="497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18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zarene.org/sites/default/files/essentials/artwork/watercolor-church-stee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7" y="1230352"/>
            <a:ext cx="8618744" cy="432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17" y="54821"/>
            <a:ext cx="8883148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Our Church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73"/>
            <a:ext cx="9143999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John 5:44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52" y="1164406"/>
            <a:ext cx="88134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baseline="30000" dirty="0" smtClean="0">
                <a:solidFill>
                  <a:srgbClr val="6DA0BD"/>
                </a:solidFill>
              </a:rPr>
              <a:t>44</a:t>
            </a:r>
            <a:r>
              <a:rPr lang="en-US" sz="5400" i="1" dirty="0" smtClean="0">
                <a:solidFill>
                  <a:srgbClr val="6DA0BD"/>
                </a:solidFill>
              </a:rPr>
              <a:t> </a:t>
            </a:r>
            <a:r>
              <a:rPr lang="en-US" sz="5400" i="1" dirty="0">
                <a:solidFill>
                  <a:srgbClr val="6DA0BD"/>
                </a:solidFill>
              </a:rPr>
              <a:t>How can you believe when you receive glory from one another and do not seek the glory that comes from the only God?</a:t>
            </a:r>
            <a:endParaRPr lang="en-US" sz="5400" i="1" dirty="0">
              <a:solidFill>
                <a:srgbClr val="6DA0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zarene.org/sites/default/files/essentials/artwork/watercolor-church-stee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7" y="1230352"/>
            <a:ext cx="8618744" cy="432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9969"/>
            <a:ext cx="9143999" cy="11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17" y="54821"/>
            <a:ext cx="8883148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Our Church</a:t>
            </a:r>
            <a:endParaRPr lang="en-US" sz="6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2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0" y="6202496"/>
            <a:ext cx="9143999" cy="6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7" t="21737" r="1344" b="76070"/>
          <a:stretch/>
        </p:blipFill>
        <p:spPr bwMode="auto">
          <a:xfrm>
            <a:off x="1" y="1"/>
            <a:ext cx="9143999" cy="130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25" y="37405"/>
            <a:ext cx="8883148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How Do I Ensure I Have </a:t>
            </a:r>
            <a:r>
              <a:rPr lang="en-US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Community </a:t>
            </a:r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In My Life?</a:t>
            </a:r>
            <a:endParaRPr lang="en-US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074" name="Picture 2" descr="http://nazarene.org/sites/default/files/essentials/page-graphic-graph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1" y="1513641"/>
            <a:ext cx="8008711" cy="448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20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111</Words>
  <Application>Microsoft Office PowerPoint</Application>
  <PresentationFormat>On-screen Show (4:3)</PresentationFormat>
  <Paragraphs>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MS PGothic</vt:lpstr>
      <vt:lpstr>MS PGothic</vt:lpstr>
      <vt:lpstr>Arial</vt:lpstr>
      <vt:lpstr>Book Antiqua</vt:lpstr>
      <vt:lpstr>Calibri</vt:lpstr>
      <vt:lpstr>Office Theme</vt:lpstr>
      <vt:lpstr>PowerPoint Presentation</vt:lpstr>
      <vt:lpstr>Ecclesiology</vt:lpstr>
      <vt:lpstr>The Early Church</vt:lpstr>
      <vt:lpstr>Ephesians 2:19</vt:lpstr>
      <vt:lpstr>The Early Church</vt:lpstr>
      <vt:lpstr>Our Church</vt:lpstr>
      <vt:lpstr>John 5:44</vt:lpstr>
      <vt:lpstr>Our Church</vt:lpstr>
      <vt:lpstr>How Do I Ensure I Have  Community In My Life?</vt:lpstr>
      <vt:lpstr>Isaiah 26:3</vt:lpstr>
      <vt:lpstr>Psalm 133:1</vt:lpstr>
      <vt:lpstr>Ecclesiology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 Towner</dc:creator>
  <cp:lastModifiedBy>Wendell Brown</cp:lastModifiedBy>
  <cp:revision>109</cp:revision>
  <dcterms:created xsi:type="dcterms:W3CDTF">2012-12-17T21:57:22Z</dcterms:created>
  <dcterms:modified xsi:type="dcterms:W3CDTF">2015-04-25T14:42:34Z</dcterms:modified>
</cp:coreProperties>
</file>