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76" r:id="rId2"/>
    <p:sldId id="256" r:id="rId3"/>
    <p:sldId id="258" r:id="rId4"/>
    <p:sldId id="279" r:id="rId5"/>
    <p:sldId id="257" r:id="rId6"/>
    <p:sldId id="277" r:id="rId7"/>
    <p:sldId id="261" r:id="rId8"/>
    <p:sldId id="260" r:id="rId9"/>
    <p:sldId id="274" r:id="rId10"/>
    <p:sldId id="278" r:id="rId11"/>
    <p:sldId id="275"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25.png"/><Relationship Id="rId5" Type="http://schemas.openxmlformats.org/officeDocument/2006/relationships/image" Target="../media/image32.jpeg"/><Relationship Id="rId10" Type="http://schemas.openxmlformats.org/officeDocument/2006/relationships/image" Target="../media/image24.png"/><Relationship Id="rId4" Type="http://schemas.openxmlformats.org/officeDocument/2006/relationships/image" Target="../media/image31.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5892AA7-96DA-BE46-951E-1CB2B6D40D4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57550" y="6212593"/>
            <a:ext cx="5868900" cy="1290814"/>
          </a:xfrm>
          <a:prstGeom prst="rect">
            <a:avLst/>
          </a:prstGeom>
        </p:spPr>
      </p:pic>
    </p:spTree>
    <p:extLst>
      <p:ext uri="{BB962C8B-B14F-4D97-AF65-F5344CB8AC3E}">
        <p14:creationId xmlns:p14="http://schemas.microsoft.com/office/powerpoint/2010/main" val="96715886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739557"/>
            <a:ext cx="21005800" cy="2286000"/>
          </a:xfrm>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4025557"/>
            <a:ext cx="21005800" cy="7950886"/>
          </a:xfrm>
        </p:spPr>
        <p:txBody>
          <a:bodyPr/>
          <a:lstStyle/>
          <a:p>
            <a:endParaRPr lang="en-US" dirty="0">
              <a:solidFill>
                <a:schemeClr val="bg1"/>
              </a:solidFill>
            </a:endParaRPr>
          </a:p>
        </p:txBody>
      </p:sp>
    </p:spTree>
    <p:extLst>
      <p:ext uri="{BB962C8B-B14F-4D97-AF65-F5344CB8AC3E}">
        <p14:creationId xmlns:p14="http://schemas.microsoft.com/office/powerpoint/2010/main" val="27054466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23308713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133" name="Group"/>
          <p:cNvGrpSpPr/>
          <p:nvPr/>
        </p:nvGrpSpPr>
        <p:grpSpPr>
          <a:xfrm>
            <a:off x="-1" y="0"/>
            <a:ext cx="24384001" cy="13716001"/>
            <a:chOff x="0" y="0"/>
            <a:chExt cx="24384000" cy="13716000"/>
          </a:xfrm>
        </p:grpSpPr>
        <p:pic>
          <p:nvPicPr>
            <p:cNvPr id="129" name="JOG_FG.png" descr="JOG_FG.png"/>
            <p:cNvPicPr>
              <a:picLocks noChangeAspect="1"/>
            </p:cNvPicPr>
            <p:nvPr/>
          </p:nvPicPr>
          <p:blipFill>
            <a:blip r:embed="rId3"/>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0" y="0"/>
              <a:ext cx="24384000" cy="13716001"/>
              <a:chOff x="0" y="0"/>
              <a:chExt cx="24384000" cy="13716000"/>
            </a:xfrm>
          </p:grpSpPr>
          <p:pic>
            <p:nvPicPr>
              <p:cNvPr id="130" name="Path_Waypoints copy.png" descr="Path_Waypoints copy.png"/>
              <p:cNvPicPr>
                <a:picLocks noChangeAspect="1"/>
              </p:cNvPicPr>
              <p:nvPr/>
            </p:nvPicPr>
            <p:blipFill>
              <a:blip r:embed="rId4"/>
              <a:srcRect/>
              <a:stretch>
                <a:fillRect/>
              </a:stretch>
            </p:blipFill>
            <p:spPr>
              <a:xfrm>
                <a:off x="0" y="-1"/>
                <a:ext cx="24384000" cy="13716001"/>
              </a:xfrm>
              <a:prstGeom prst="rect">
                <a:avLst/>
              </a:prstGeom>
              <a:ln w="12700" cap="flat">
                <a:noFill/>
                <a:miter lim="400000"/>
              </a:ln>
              <a:effectLst/>
            </p:spPr>
          </p:pic>
          <p:pic>
            <p:nvPicPr>
              <p:cNvPr id="131" name="GIRL.png" descr="GIRL.png"/>
              <p:cNvPicPr>
                <a:picLocks noChangeAspect="1"/>
              </p:cNvPicPr>
              <p:nvPr/>
            </p:nvPicPr>
            <p:blipFill>
              <a:blip r:embed="rId5"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7">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37" name="A…"/>
          <p:cNvSpPr txBox="1"/>
          <p:nvPr/>
        </p:nvSpPr>
        <p:spPr>
          <a:xfrm>
            <a:off x="8016178" y="2292328"/>
            <a:ext cx="8351645" cy="41190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UN</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PARCOURS</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DE GRÂCE</a:t>
            </a:r>
            <a:endParaRPr dirty="0">
              <a:solidFill>
                <a:schemeClr val="tx1">
                  <a:lumMod val="75000"/>
                  <a:lumOff val="25000"/>
                </a:schemeClr>
              </a:solidFill>
            </a:endParaRPr>
          </a:p>
        </p:txBody>
      </p:sp>
      <p:pic>
        <p:nvPicPr>
          <p:cNvPr id="3" name="Picture 2" descr="A picture containing text, clipart, screenshot, businesscard&#10;&#10;Description automatically generated">
            <a:extLst>
              <a:ext uri="{FF2B5EF4-FFF2-40B4-BE49-F238E27FC236}">
                <a16:creationId xmlns:a16="http://schemas.microsoft.com/office/drawing/2014/main" id="{F673EB51-B26F-5548-8010-A6DDAC32B5B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83164" y="6904707"/>
            <a:ext cx="5217670" cy="1147581"/>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4118883" y="-4265269"/>
            <a:ext cx="16400234"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56" name="Group"/>
          <p:cNvGrpSpPr/>
          <p:nvPr/>
        </p:nvGrpSpPr>
        <p:grpSpPr>
          <a:xfrm>
            <a:off x="7042269" y="3727961"/>
            <a:ext cx="10565566" cy="6514078"/>
            <a:chOff x="0" y="0"/>
            <a:chExt cx="10565565" cy="6514077"/>
          </a:xfrm>
        </p:grpSpPr>
        <p:sp>
          <p:nvSpPr>
            <p:cNvPr id="154" name="Rectangle"/>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5" name="Image" descr="Image"/>
            <p:cNvPicPr>
              <a:picLocks noChangeAspect="1"/>
            </p:cNvPicPr>
            <p:nvPr/>
          </p:nvPicPr>
          <p:blipFill>
            <a:blip r:embed="rId3"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57" name="I am the way…"/>
          <p:cNvSpPr txBox="1"/>
          <p:nvPr/>
        </p:nvSpPr>
        <p:spPr>
          <a:xfrm>
            <a:off x="7690767" y="5406320"/>
            <a:ext cx="9002464" cy="2903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dirty="0"/>
              <a:t>Je </a:t>
            </a:r>
            <a:r>
              <a:rPr lang="en-US" dirty="0" err="1"/>
              <a:t>suis</a:t>
            </a:r>
            <a:r>
              <a:rPr lang="en-US" dirty="0"/>
              <a:t> le chemin, la </a:t>
            </a:r>
            <a:r>
              <a:rPr lang="en-US" dirty="0" err="1"/>
              <a:t>vérité</a:t>
            </a:r>
            <a:r>
              <a:rPr lang="en-US" dirty="0"/>
              <a:t>, et la vie.</a:t>
            </a:r>
          </a:p>
          <a:p>
            <a:pPr>
              <a:lnSpc>
                <a:spcPct val="150000"/>
              </a:lnSpc>
              <a:defRPr sz="4000" b="0">
                <a:solidFill>
                  <a:srgbClr val="FFFFFF"/>
                </a:solidFill>
                <a:latin typeface="Gotham Light"/>
                <a:ea typeface="Gotham Light"/>
                <a:cs typeface="Gotham Light"/>
                <a:sym typeface="Gotham Light"/>
              </a:defRPr>
            </a:pPr>
            <a:r>
              <a:rPr lang="en-US" dirty="0" err="1"/>
              <a:t>Nul</a:t>
            </a:r>
            <a:r>
              <a:rPr lang="en-US" dirty="0"/>
              <a:t> ne </a:t>
            </a:r>
            <a:r>
              <a:rPr lang="en-US" dirty="0" err="1"/>
              <a:t>vient</a:t>
            </a:r>
            <a:r>
              <a:rPr lang="en-US" dirty="0"/>
              <a:t> au Père que par </a:t>
            </a:r>
            <a:r>
              <a:rPr lang="en-US" dirty="0" err="1"/>
              <a:t>moi</a:t>
            </a:r>
            <a:r>
              <a:rPr lang="en-US" dirty="0"/>
              <a:t>.</a:t>
            </a:r>
            <a:endParaRPr dirty="0"/>
          </a:p>
          <a:p>
            <a:pPr>
              <a:lnSpc>
                <a:spcPct val="180000"/>
              </a:lnSpc>
              <a:defRPr sz="4000" cap="all">
                <a:solidFill>
                  <a:srgbClr val="FFC768"/>
                </a:solidFill>
                <a:latin typeface="Gotham Book"/>
                <a:ea typeface="Gotham Book"/>
                <a:cs typeface="Gotham Book"/>
                <a:sym typeface="Gotham Book"/>
              </a:defRPr>
            </a:pPr>
            <a:r>
              <a:rPr dirty="0"/>
              <a:t>J</a:t>
            </a:r>
            <a:r>
              <a:rPr lang="en-US" dirty="0"/>
              <a:t>ean</a:t>
            </a:r>
            <a:r>
              <a:rPr dirty="0"/>
              <a:t> 14:6</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847" y="9753303"/>
            <a:ext cx="1378529" cy="235564"/>
          </a:xfrm>
          <a:prstGeom prst="rect">
            <a:avLst/>
          </a:prstGeom>
          <a:ln w="12700">
            <a:miter lim="400000"/>
          </a:ln>
        </p:spPr>
      </p:pic>
      <p:sp>
        <p:nvSpPr>
          <p:cNvPr id="159" name="Shape"/>
          <p:cNvSpPr/>
          <p:nvPr/>
        </p:nvSpPr>
        <p:spPr>
          <a:xfrm>
            <a:off x="7389122" y="4076615"/>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childTnLst>
                          </p:cTn>
                        </p:par>
                        <p:par>
                          <p:cTn id="8" fill="hold">
                            <p:stCondLst>
                              <p:cond delay="1000"/>
                            </p:stCondLst>
                            <p:childTnLst>
                              <p:par>
                                <p:cTn id="9" presetID="10" presetClass="entr" fill="hold" grpId="2" nodeType="afterEffect">
                                  <p:stCondLst>
                                    <p:cond delay="500"/>
                                  </p:stCondLst>
                                  <p:iterate>
                                    <p:tmAbs val="0"/>
                                  </p:iterate>
                                  <p:childTnLst>
                                    <p:set>
                                      <p:cBhvr>
                                        <p:cTn id="10" fill="hold"/>
                                        <p:tgtEl>
                                          <p:spTgt spid="157"/>
                                        </p:tgtEl>
                                        <p:attrNameLst>
                                          <p:attrName>style.visibility</p:attrName>
                                        </p:attrNameLst>
                                      </p:cBhvr>
                                      <p:to>
                                        <p:strVal val="visible"/>
                                      </p:to>
                                    </p:set>
                                    <p:animEffect transition="in" filter="fade">
                                      <p:cBhvr>
                                        <p:cTn id="11" dur="1000"/>
                                        <p:tgtEl>
                                          <p:spTgt spid="157"/>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153"/>
                                        </p:tgtEl>
                                        <p:attrNameLst>
                                          <p:attrName>style.visibility</p:attrName>
                                        </p:attrNameLst>
                                      </p:cBhvr>
                                      <p:to>
                                        <p:strVal val="visible"/>
                                      </p:to>
                                    </p:set>
                                    <p:animEffect transition="in" filter="dissolve">
                                      <p:cBhvr>
                                        <p:cTn id="15" dur="2000"/>
                                        <p:tgtEl>
                                          <p:spTgt spid="153"/>
                                        </p:tgtEl>
                                      </p:cBhvr>
                                    </p:animEffect>
                                  </p:childTnLst>
                                </p:cTn>
                              </p:par>
                            </p:childTnLst>
                          </p:cTn>
                        </p:par>
                        <p:par>
                          <p:cTn id="16" fill="hold">
                            <p:stCondLst>
                              <p:cond delay="4500"/>
                            </p:stCondLst>
                            <p:childTnLst>
                              <p:par>
                                <p:cTn id="17" presetID="22" presetClass="entr" presetSubtype="8" fill="hold" grpId="4" nodeType="afterEffect">
                                  <p:stCondLst>
                                    <p:cond delay="0"/>
                                  </p:stCondLst>
                                  <p:iterate>
                                    <p:tmAbs val="0"/>
                                  </p:iterate>
                                  <p:childTnLst>
                                    <p:set>
                                      <p:cBhvr>
                                        <p:cTn id="18" fill="hold"/>
                                        <p:tgtEl>
                                          <p:spTgt spid="158"/>
                                        </p:tgtEl>
                                        <p:attrNameLst>
                                          <p:attrName>style.visibility</p:attrName>
                                        </p:attrNameLst>
                                      </p:cBhvr>
                                      <p:to>
                                        <p:strVal val="visible"/>
                                      </p:to>
                                    </p:set>
                                    <p:animEffect transition="in" filter="wipe(left)">
                                      <p:cBhvr>
                                        <p:cTn id="19" dur="1000"/>
                                        <p:tgtEl>
                                          <p:spTgt spid="158"/>
                                        </p:tgtEl>
                                      </p:cBhvr>
                                    </p:animEffect>
                                  </p:childTnLst>
                                </p:cTn>
                              </p:par>
                            </p:childTnLst>
                          </p:cTn>
                        </p:par>
                        <p:par>
                          <p:cTn id="20" fill="hold">
                            <p:stCondLst>
                              <p:cond delay="5500"/>
                            </p:stCondLst>
                            <p:childTnLst>
                              <p:par>
                                <p:cTn id="21" presetID="9" presetClass="entr" fill="hold" grpId="5" nodeType="afterEffect">
                                  <p:stCondLst>
                                    <p:cond delay="0"/>
                                  </p:stCondLst>
                                  <p:iterate>
                                    <p:tmAbs val="0"/>
                                  </p:iterate>
                                  <p:childTnLst>
                                    <p:set>
                                      <p:cBhvr>
                                        <p:cTn id="22" fill="hold"/>
                                        <p:tgtEl>
                                          <p:spTgt spid="159"/>
                                        </p:tgtEl>
                                        <p:attrNameLst>
                                          <p:attrName>style.visibility</p:attrName>
                                        </p:attrNameLst>
                                      </p:cBhvr>
                                      <p:to>
                                        <p:strVal val="visible"/>
                                      </p:to>
                                    </p:set>
                                    <p:animEffect transition="in" filter="dissolve">
                                      <p:cBhvr>
                                        <p:cTn id="23"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3" animBg="1" advAuto="0"/>
      <p:bldP spid="156" grpId="1" animBg="1" advAuto="0"/>
      <p:bldP spid="157" grpId="2" animBg="1" advAuto="0"/>
      <p:bldP spid="158" grpId="4" animBg="1" advAuto="0"/>
      <p:bldP spid="159"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pic>
        <p:nvPicPr>
          <p:cNvPr id="23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32153" y="-662214"/>
            <a:ext cx="7672039" cy="15294428"/>
          </a:xfrm>
          <a:prstGeom prst="rect">
            <a:avLst/>
          </a:prstGeom>
          <a:ln w="12700">
            <a:miter lim="400000"/>
          </a:ln>
        </p:spPr>
      </p:pic>
      <p:pic>
        <p:nvPicPr>
          <p:cNvPr id="237" name="Image" descr="Image"/>
          <p:cNvPicPr>
            <a:picLocks noChangeAspect="1"/>
          </p:cNvPicPr>
          <p:nvPr/>
        </p:nvPicPr>
        <p:blipFill>
          <a:blip r:embed="rId4"/>
          <a:stretch>
            <a:fillRect/>
          </a:stretch>
        </p:blipFill>
        <p:spPr>
          <a:xfrm>
            <a:off x="4705019" y="1390410"/>
            <a:ext cx="4965532" cy="11216514"/>
          </a:xfrm>
          <a:prstGeom prst="rect">
            <a:avLst/>
          </a:prstGeom>
          <a:ln w="12700">
            <a:miter lim="400000"/>
          </a:ln>
        </p:spPr>
      </p:pic>
      <p:pic>
        <p:nvPicPr>
          <p:cNvPr id="238" name="Image" descr="Image"/>
          <p:cNvPicPr>
            <a:picLocks noChangeAspect="1"/>
          </p:cNvPicPr>
          <p:nvPr/>
        </p:nvPicPr>
        <p:blipFill>
          <a:blip r:embed="rId5"/>
          <a:stretch>
            <a:fillRect/>
          </a:stretch>
        </p:blipFill>
        <p:spPr>
          <a:xfrm>
            <a:off x="9983612" y="1376743"/>
            <a:ext cx="5073407" cy="11216514"/>
          </a:xfrm>
          <a:prstGeom prst="rect">
            <a:avLst/>
          </a:prstGeom>
          <a:ln w="12700">
            <a:miter lim="400000"/>
          </a:ln>
        </p:spPr>
      </p:pic>
      <p:pic>
        <p:nvPicPr>
          <p:cNvPr id="239" name="Image" descr="Image"/>
          <p:cNvPicPr>
            <a:picLocks noChangeAspect="1"/>
          </p:cNvPicPr>
          <p:nvPr/>
        </p:nvPicPr>
        <p:blipFill>
          <a:blip r:embed="rId6"/>
          <a:stretch>
            <a:fillRect/>
          </a:stretch>
        </p:blipFill>
        <p:spPr>
          <a:xfrm>
            <a:off x="15169345" y="1404078"/>
            <a:ext cx="4051970" cy="11216514"/>
          </a:xfrm>
          <a:prstGeom prst="rect">
            <a:avLst/>
          </a:prstGeom>
          <a:ln w="12700">
            <a:miter lim="400000"/>
          </a:ln>
        </p:spPr>
      </p:pic>
      <p:sp>
        <p:nvSpPr>
          <p:cNvPr id="240" name="THE WAY"/>
          <p:cNvSpPr txBox="1"/>
          <p:nvPr/>
        </p:nvSpPr>
        <p:spPr>
          <a:xfrm>
            <a:off x="5753432" y="3817859"/>
            <a:ext cx="2531142"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LE CHEMIN</a:t>
            </a:r>
            <a:endParaRPr dirty="0">
              <a:latin typeface="Brandon Grotesque Bold"/>
              <a:ea typeface="Brandon Grotesque Bold"/>
              <a:cs typeface="Brandon Grotesque Bold"/>
              <a:sym typeface="Brandon Grotesque Bold"/>
            </a:endParaRPr>
          </a:p>
        </p:txBody>
      </p:sp>
      <p:sp>
        <p:nvSpPr>
          <p:cNvPr id="241" name="THE TRUTH"/>
          <p:cNvSpPr txBox="1"/>
          <p:nvPr/>
        </p:nvSpPr>
        <p:spPr>
          <a:xfrm>
            <a:off x="10981122" y="3817859"/>
            <a:ext cx="2218556"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VÉRITÉ</a:t>
            </a:r>
            <a:endParaRPr dirty="0">
              <a:latin typeface="Brandon Grotesque Bold"/>
              <a:ea typeface="Brandon Grotesque Bold"/>
              <a:cs typeface="Brandon Grotesque Bold"/>
              <a:sym typeface="Brandon Grotesque Bold"/>
            </a:endParaRPr>
          </a:p>
        </p:txBody>
      </p:sp>
      <p:sp>
        <p:nvSpPr>
          <p:cNvPr id="242" name="THE LIFE"/>
          <p:cNvSpPr txBox="1"/>
          <p:nvPr/>
        </p:nvSpPr>
        <p:spPr>
          <a:xfrm>
            <a:off x="16449263" y="3817859"/>
            <a:ext cx="1425069" cy="4903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VIE</a:t>
            </a:r>
            <a:endParaRPr dirty="0">
              <a:latin typeface="Brandon Grotesque Bold"/>
              <a:ea typeface="Brandon Grotesque Bold"/>
              <a:cs typeface="Brandon Grotesque Bold"/>
              <a:sym typeface="Brandon Grotesque Bold"/>
            </a:endParaRPr>
          </a:p>
        </p:txBody>
      </p:sp>
      <p:sp>
        <p:nvSpPr>
          <p:cNvPr id="243" name="PREVENIENT…"/>
          <p:cNvSpPr txBox="1"/>
          <p:nvPr/>
        </p:nvSpPr>
        <p:spPr>
          <a:xfrm>
            <a:off x="5818354" y="6052514"/>
            <a:ext cx="2401299"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LA GRÂCE</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PRÉVENANTE</a:t>
            </a:r>
            <a:endParaRPr dirty="0">
              <a:latin typeface="Brandon Grotesque Bold"/>
              <a:ea typeface="Brandon Grotesque Bold"/>
              <a:cs typeface="Brandon Grotesque Bold"/>
              <a:sym typeface="Brandon Grotesque Bold"/>
            </a:endParaRPr>
          </a:p>
        </p:txBody>
      </p:sp>
      <p:sp>
        <p:nvSpPr>
          <p:cNvPr id="244" name="SAVING…"/>
          <p:cNvSpPr txBox="1"/>
          <p:nvPr/>
        </p:nvSpPr>
        <p:spPr>
          <a:xfrm>
            <a:off x="10999557" y="6052514"/>
            <a:ext cx="2181687"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LA GRÂCE</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SALVATRICE</a:t>
            </a:r>
            <a:endParaRPr dirty="0">
              <a:latin typeface="Brandon Grotesque Bold"/>
              <a:ea typeface="Brandon Grotesque Bold"/>
              <a:cs typeface="Brandon Grotesque Bold"/>
              <a:sym typeface="Brandon Grotesque Bold"/>
            </a:endParaRPr>
          </a:p>
        </p:txBody>
      </p:sp>
      <p:sp>
        <p:nvSpPr>
          <p:cNvPr id="245" name="SANCTIFYING…"/>
          <p:cNvSpPr txBox="1"/>
          <p:nvPr/>
        </p:nvSpPr>
        <p:spPr>
          <a:xfrm>
            <a:off x="15753560" y="6052514"/>
            <a:ext cx="2816477" cy="8135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LA GRÂCE</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SANCTIFICANTE</a:t>
            </a:r>
            <a:endParaRPr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7"/>
          <a:stretch>
            <a:fillRect/>
          </a:stretch>
        </p:blipFill>
        <p:spPr>
          <a:xfrm>
            <a:off x="6420274" y="2260078"/>
            <a:ext cx="1197457" cy="1053369"/>
          </a:xfrm>
          <a:prstGeom prst="rect">
            <a:avLst/>
          </a:prstGeom>
          <a:ln w="12700">
            <a:miter lim="400000"/>
          </a:ln>
        </p:spPr>
      </p:pic>
      <p:pic>
        <p:nvPicPr>
          <p:cNvPr id="250" name="Image" descr="Image"/>
          <p:cNvPicPr>
            <a:picLocks noChangeAspect="1"/>
          </p:cNvPicPr>
          <p:nvPr/>
        </p:nvPicPr>
        <p:blipFill>
          <a:blip r:embed="rId8"/>
          <a:stretch>
            <a:fillRect/>
          </a:stretch>
        </p:blipFill>
        <p:spPr>
          <a:xfrm>
            <a:off x="11673867" y="2278762"/>
            <a:ext cx="1036266" cy="1036263"/>
          </a:xfrm>
          <a:prstGeom prst="rect">
            <a:avLst/>
          </a:prstGeom>
          <a:ln w="12700">
            <a:miter lim="400000"/>
          </a:ln>
        </p:spPr>
      </p:pic>
      <p:pic>
        <p:nvPicPr>
          <p:cNvPr id="251" name="Image" descr="Image"/>
          <p:cNvPicPr>
            <a:picLocks noChangeAspect="1"/>
          </p:cNvPicPr>
          <p:nvPr/>
        </p:nvPicPr>
        <p:blipFill>
          <a:blip r:embed="rId9"/>
          <a:stretch>
            <a:fillRect/>
          </a:stretch>
        </p:blipFill>
        <p:spPr>
          <a:xfrm>
            <a:off x="16635111" y="2278762"/>
            <a:ext cx="1034689" cy="1034685"/>
          </a:xfrm>
          <a:prstGeom prst="rect">
            <a:avLst/>
          </a:prstGeom>
          <a:ln w="12700">
            <a:miter lim="400000"/>
          </a:ln>
        </p:spPr>
      </p:pic>
      <p:sp>
        <p:nvSpPr>
          <p:cNvPr id="19" name="God PREPARES the path before us. His hand reaches out and beckons us to Him. That hand draws us into a relationship with Him while we are still far from God.">
            <a:extLst>
              <a:ext uri="{FF2B5EF4-FFF2-40B4-BE49-F238E27FC236}">
                <a16:creationId xmlns:a16="http://schemas.microsoft.com/office/drawing/2014/main" id="{4CF7ADCE-C238-4D4F-8F26-2F2A68D650CB}"/>
              </a:ext>
            </a:extLst>
          </p:cNvPr>
          <p:cNvSpPr txBox="1"/>
          <p:nvPr/>
        </p:nvSpPr>
        <p:spPr>
          <a:xfrm>
            <a:off x="5486198" y="8782402"/>
            <a:ext cx="3044407" cy="25063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Dieu nous </a:t>
            </a:r>
            <a:r>
              <a:rPr lang="en-US" sz="2200" dirty="0" err="1"/>
              <a:t>précède</a:t>
            </a:r>
            <a:r>
              <a:rPr lang="en-US" sz="2200" dirty="0"/>
              <a:t> pour tracer un chemin et nous </a:t>
            </a:r>
            <a:r>
              <a:rPr lang="en-US" sz="2200" dirty="0" err="1"/>
              <a:t>attirer</a:t>
            </a:r>
            <a:r>
              <a:rPr lang="en-US" sz="2200" dirty="0"/>
              <a:t> dans </a:t>
            </a:r>
            <a:r>
              <a:rPr lang="en-US" sz="2200" dirty="0" err="1"/>
              <a:t>une</a:t>
            </a:r>
            <a:r>
              <a:rPr lang="en-US" sz="2200" dirty="0"/>
              <a:t> relation par la grâce </a:t>
            </a:r>
            <a:r>
              <a:rPr lang="en-US" sz="2200" dirty="0" err="1"/>
              <a:t>prévenante</a:t>
            </a:r>
            <a:r>
              <a:rPr lang="en-US" sz="2200" dirty="0"/>
              <a:t>.</a:t>
            </a:r>
            <a:endParaRPr sz="2200" dirty="0"/>
          </a:p>
        </p:txBody>
      </p:sp>
      <p:sp>
        <p:nvSpPr>
          <p:cNvPr id="20"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DD130C4E-B70A-6942-9BB8-F945BC525F2D}"/>
              </a:ext>
            </a:extLst>
          </p:cNvPr>
          <p:cNvSpPr txBox="1"/>
          <p:nvPr/>
        </p:nvSpPr>
        <p:spPr>
          <a:xfrm>
            <a:off x="10500547" y="8985534"/>
            <a:ext cx="3172849" cy="210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err="1"/>
              <a:t>Jésus</a:t>
            </a:r>
            <a:r>
              <a:rPr lang="en-US" sz="2200" dirty="0"/>
              <a:t> nous </a:t>
            </a:r>
            <a:r>
              <a:rPr lang="en-US" sz="2200" dirty="0" err="1"/>
              <a:t>sauve</a:t>
            </a:r>
            <a:r>
              <a:rPr lang="en-US" sz="2200" dirty="0"/>
              <a:t> du </a:t>
            </a:r>
            <a:r>
              <a:rPr lang="en-US" sz="2200" dirty="0" err="1"/>
              <a:t>péché</a:t>
            </a:r>
            <a:r>
              <a:rPr lang="en-US" sz="2200" dirty="0"/>
              <a:t> et nous conduit </a:t>
            </a:r>
            <a:r>
              <a:rPr lang="en-US" sz="2200" dirty="0" err="1"/>
              <a:t>à</a:t>
            </a:r>
            <a:r>
              <a:rPr lang="en-US" sz="2200" dirty="0"/>
              <a:t> la </a:t>
            </a:r>
            <a:r>
              <a:rPr lang="en-US" sz="2200" dirty="0" err="1"/>
              <a:t>vérité</a:t>
            </a:r>
            <a:r>
              <a:rPr lang="en-US" sz="2200" dirty="0"/>
              <a:t> qui nous </a:t>
            </a:r>
            <a:r>
              <a:rPr lang="en-US" sz="2200" dirty="0" err="1"/>
              <a:t>libère</a:t>
            </a:r>
            <a:r>
              <a:rPr lang="en-US" sz="2200" dirty="0"/>
              <a:t> par la grâce </a:t>
            </a:r>
            <a:r>
              <a:rPr lang="en-US" sz="2200" dirty="0" err="1"/>
              <a:t>salvatrice</a:t>
            </a:r>
            <a:r>
              <a:rPr lang="en-US" sz="2200" dirty="0"/>
              <a:t>.</a:t>
            </a:r>
            <a:endParaRPr sz="2200" dirty="0"/>
          </a:p>
        </p:txBody>
      </p:sp>
      <p:sp>
        <p:nvSpPr>
          <p:cNvPr id="21"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30DE7FE2-AB62-C246-9716-4E657461E0AB}"/>
              </a:ext>
            </a:extLst>
          </p:cNvPr>
          <p:cNvSpPr txBox="1"/>
          <p:nvPr/>
        </p:nvSpPr>
        <p:spPr>
          <a:xfrm>
            <a:off x="15488831" y="8985534"/>
            <a:ext cx="3325345" cy="210006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Le Saint-Esprit nous </a:t>
            </a:r>
            <a:r>
              <a:rPr lang="en-US" sz="2200" dirty="0" err="1"/>
              <a:t>donne</a:t>
            </a:r>
            <a:r>
              <a:rPr lang="en-US" sz="2200" dirty="0"/>
              <a:t> la force de vivre </a:t>
            </a:r>
            <a:r>
              <a:rPr lang="en-US" sz="2200" dirty="0" err="1"/>
              <a:t>pleinement</a:t>
            </a:r>
            <a:r>
              <a:rPr lang="en-US" sz="2200" dirty="0"/>
              <a:t> </a:t>
            </a:r>
            <a:r>
              <a:rPr lang="en-US" sz="2200" dirty="0" err="1"/>
              <a:t>consacrée</a:t>
            </a:r>
            <a:r>
              <a:rPr lang="en-US" sz="2200" dirty="0"/>
              <a:t> </a:t>
            </a:r>
            <a:r>
              <a:rPr lang="en-US" sz="2200" dirty="0" err="1"/>
              <a:t>à</a:t>
            </a:r>
            <a:r>
              <a:rPr lang="en-US" sz="2200" dirty="0"/>
              <a:t> Dieu par la grâce </a:t>
            </a:r>
            <a:r>
              <a:rPr lang="en-US" sz="2200" dirty="0" err="1"/>
              <a:t>sanctificante</a:t>
            </a:r>
            <a:r>
              <a:rPr lang="en-US" sz="2200" dirty="0"/>
              <a:t>.</a:t>
            </a:r>
            <a:endParaRPr sz="2200" dirty="0"/>
          </a:p>
        </p:txBody>
      </p:sp>
    </p:spTree>
    <p:extLst>
      <p:ext uri="{BB962C8B-B14F-4D97-AF65-F5344CB8AC3E}">
        <p14:creationId xmlns:p14="http://schemas.microsoft.com/office/powerpoint/2010/main" val="669019496"/>
      </p:ext>
    </p:extLst>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236"/>
                                        </p:tgtEl>
                                        <p:attrNameLst>
                                          <p:attrName>style.visibility</p:attrName>
                                        </p:attrNameLst>
                                      </p:cBhvr>
                                      <p:to>
                                        <p:strVal val="visible"/>
                                      </p:to>
                                    </p:set>
                                    <p:animEffect transition="in" filter="wipe(up)">
                                      <p:cBhvr>
                                        <p:cTn id="7" dur="2250"/>
                                        <p:tgtEl>
                                          <p:spTgt spid="236"/>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4150"/>
                            </p:stCondLst>
                            <p:childTnLst>
                              <p:par>
                                <p:cTn id="13" presetID="10" presetClass="entr" fill="hold" grpId="0" nodeType="afterEffect">
                                  <p:stCondLst>
                                    <p:cond delay="500"/>
                                  </p:stCondLst>
                                  <p:iterate>
                                    <p:tmAbs val="0"/>
                                  </p:iterate>
                                  <p:childTnLst>
                                    <p:set>
                                      <p:cBhvr>
                                        <p:cTn id="14" fill="hold"/>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5650"/>
                            </p:stCondLst>
                            <p:childTnLst>
                              <p:par>
                                <p:cTn id="17" presetID="10" presetClass="entr" fill="hold" grpId="0" nodeType="afterEffect">
                                  <p:stCondLst>
                                    <p:cond delay="500"/>
                                  </p:stCondLst>
                                  <p:iterate>
                                    <p:tmAbs val="0"/>
                                  </p:iterate>
                                  <p:childTnLst>
                                    <p:set>
                                      <p:cBhvr>
                                        <p:cTn id="18" fill="hold"/>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P spid="19" grpId="0" animBg="1" advAuto="0"/>
      <p:bldP spid="20" grpId="0" animBg="1" advAuto="0"/>
      <p:bldP spid="2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3"/>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7977490" y="4273451"/>
            <a:ext cx="8657626"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000" dirty="0"/>
              <a:t>UN PARCOURS</a:t>
            </a:r>
            <a:endParaRPr sz="8000" dirty="0"/>
          </a:p>
        </p:txBody>
      </p:sp>
      <p:sp>
        <p:nvSpPr>
          <p:cNvPr id="143" name="OF GRACE"/>
          <p:cNvSpPr txBox="1"/>
          <p:nvPr/>
        </p:nvSpPr>
        <p:spPr>
          <a:xfrm>
            <a:off x="8053015" y="5376575"/>
            <a:ext cx="8277971" cy="22262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3800" b="0" spc="-414">
                <a:solidFill>
                  <a:srgbClr val="F4F5F5"/>
                </a:solidFill>
                <a:latin typeface="Brandon Grotesque Bold"/>
                <a:ea typeface="Brandon Grotesque Bold"/>
                <a:cs typeface="Brandon Grotesque Bold"/>
                <a:sym typeface="Brandon Grotesque Bold"/>
              </a:defRPr>
            </a:lvl1pPr>
          </a:lstStyle>
          <a:p>
            <a:r>
              <a:rPr lang="en-US" dirty="0"/>
              <a:t>DE GRÂCE</a:t>
            </a:r>
            <a:endParaRPr dirty="0"/>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pic>
        <p:nvPicPr>
          <p:cNvPr id="146" name="COTN_LOGO.png" descr="COTN_LOGO.png"/>
          <p:cNvPicPr>
            <a:picLocks noChangeAspect="1"/>
          </p:cNvPicPr>
          <p:nvPr/>
        </p:nvPicPr>
        <p:blipFill>
          <a:blip r:embed="rId4"/>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29" name="FROM GRACE"/>
          <p:cNvSpPr txBox="1"/>
          <p:nvPr/>
        </p:nvSpPr>
        <p:spPr>
          <a:xfrm>
            <a:off x="9205201" y="4582783"/>
            <a:ext cx="4161396" cy="81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DE GRÂCE</a:t>
            </a:r>
            <a:endParaRPr dirty="0"/>
          </a:p>
        </p:txBody>
      </p:sp>
      <p:sp>
        <p:nvSpPr>
          <p:cNvPr id="130" name="TO GRACE"/>
          <p:cNvSpPr txBox="1"/>
          <p:nvPr/>
        </p:nvSpPr>
        <p:spPr>
          <a:xfrm>
            <a:off x="9783454" y="6432750"/>
            <a:ext cx="3669274" cy="81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err="1"/>
              <a:t>À</a:t>
            </a:r>
            <a:r>
              <a:rPr lang="en-US" b="0" dirty="0"/>
              <a:t> GRÂCE</a:t>
            </a:r>
            <a:endParaRPr dirty="0"/>
          </a:p>
        </p:txBody>
      </p:sp>
      <p:sp>
        <p:nvSpPr>
          <p:cNvPr id="131" name="THROUGH GRACE"/>
          <p:cNvSpPr txBox="1"/>
          <p:nvPr/>
        </p:nvSpPr>
        <p:spPr>
          <a:xfrm>
            <a:off x="9697324" y="8282716"/>
            <a:ext cx="3669273" cy="816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err="1"/>
              <a:t>À</a:t>
            </a:r>
            <a:r>
              <a:rPr lang="en-US" b="0" dirty="0"/>
              <a:t> GRÂCE</a:t>
            </a:r>
            <a:endParaRPr dirty="0"/>
          </a:p>
        </p:txBody>
      </p:sp>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pic>
        <p:nvPicPr>
          <p:cNvPr id="13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53819" y="4569460"/>
            <a:ext cx="958628" cy="843280"/>
          </a:xfrm>
          <a:prstGeom prst="rect">
            <a:avLst/>
          </a:prstGeom>
          <a:ln w="12700">
            <a:miter lim="400000"/>
          </a:ln>
        </p:spPr>
      </p:pic>
      <p:pic>
        <p:nvPicPr>
          <p:cNvPr id="135"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53819" y="8211719"/>
            <a:ext cx="958628" cy="958628"/>
          </a:xfrm>
          <a:prstGeom prst="rect">
            <a:avLst/>
          </a:prstGeom>
          <a:ln w="12700">
            <a:miter lim="400000"/>
          </a:ln>
        </p:spPr>
      </p:pic>
      <p:pic>
        <p:nvPicPr>
          <p:cNvPr id="4" name="Picture 3" descr="A picture containing text, monitor, television, wall&#10;&#10;Description automatically generated">
            <a:extLst>
              <a:ext uri="{FF2B5EF4-FFF2-40B4-BE49-F238E27FC236}">
                <a16:creationId xmlns:a16="http://schemas.microsoft.com/office/drawing/2014/main" id="{CE95E097-7591-4C4F-B5A6-E660B14552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32783" y="6365379"/>
            <a:ext cx="979664" cy="979664"/>
          </a:xfrm>
          <a:prstGeom prst="rect">
            <a:avLst/>
          </a:prstGeom>
        </p:spPr>
      </p:pic>
    </p:spTree>
    <p:extLst>
      <p:ext uri="{BB962C8B-B14F-4D97-AF65-F5344CB8AC3E}">
        <p14:creationId xmlns:p14="http://schemas.microsoft.com/office/powerpoint/2010/main" val="27748624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0-#ppt_w/2"/>
                                          </p:val>
                                        </p:tav>
                                        <p:tav tm="100000">
                                          <p:val>
                                            <p:strVal val="#ppt_x"/>
                                          </p:val>
                                        </p:tav>
                                      </p:tavLst>
                                    </p:anim>
                                    <p:anim calcmode="lin" valueType="num">
                                      <p:cBhvr>
                                        <p:cTn id="8" dur="1000" fill="hold"/>
                                        <p:tgtEl>
                                          <p:spTgt spid="12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300"/>
                                  </p:stCondLst>
                                  <p:iterate>
                                    <p:tmAbs val="0"/>
                                  </p:iterate>
                                  <p:childTnLst>
                                    <p:set>
                                      <p:cBhvr>
                                        <p:cTn id="11" fill="hold"/>
                                        <p:tgtEl>
                                          <p:spTgt spid="130"/>
                                        </p:tgtEl>
                                        <p:attrNameLst>
                                          <p:attrName>style.visibility</p:attrName>
                                        </p:attrNameLst>
                                      </p:cBhvr>
                                      <p:to>
                                        <p:strVal val="visible"/>
                                      </p:to>
                                    </p:set>
                                    <p:anim calcmode="lin" valueType="num">
                                      <p:cBhvr>
                                        <p:cTn id="12" dur="1000" fill="hold"/>
                                        <p:tgtEl>
                                          <p:spTgt spid="130"/>
                                        </p:tgtEl>
                                        <p:attrNameLst>
                                          <p:attrName>ppt_x</p:attrName>
                                        </p:attrNameLst>
                                      </p:cBhvr>
                                      <p:tavLst>
                                        <p:tav tm="0">
                                          <p:val>
                                            <p:strVal val="0-#ppt_w/2"/>
                                          </p:val>
                                        </p:tav>
                                        <p:tav tm="100000">
                                          <p:val>
                                            <p:strVal val="#ppt_x"/>
                                          </p:val>
                                        </p:tav>
                                      </p:tavLst>
                                    </p:anim>
                                    <p:anim calcmode="lin" valueType="num">
                                      <p:cBhvr>
                                        <p:cTn id="13" dur="1000" fill="hold"/>
                                        <p:tgtEl>
                                          <p:spTgt spid="130"/>
                                        </p:tgtEl>
                                        <p:attrNameLst>
                                          <p:attrName>ppt_y</p:attrName>
                                        </p:attrNameLst>
                                      </p:cBhvr>
                                      <p:tavLst>
                                        <p:tav tm="0">
                                          <p:val>
                                            <p:strVal val="#ppt_y"/>
                                          </p:val>
                                        </p:tav>
                                        <p:tav tm="100000">
                                          <p:val>
                                            <p:strVal val="#ppt_y"/>
                                          </p:val>
                                        </p:tav>
                                      </p:tavLst>
                                    </p:anim>
                                  </p:childTnLst>
                                </p:cTn>
                              </p:par>
                            </p:childTnLst>
                          </p:cTn>
                        </p:par>
                        <p:par>
                          <p:cTn id="14" fill="hold">
                            <p:stCondLst>
                              <p:cond delay="2300"/>
                            </p:stCondLst>
                            <p:childTnLst>
                              <p:par>
                                <p:cTn id="15" presetID="2" presetClass="entr" presetSubtype="8" fill="hold" grpId="0" nodeType="afterEffect">
                                  <p:stCondLst>
                                    <p:cond delay="300"/>
                                  </p:stCondLst>
                                  <p:iterate>
                                    <p:tmAbs val="0"/>
                                  </p:iterate>
                                  <p:childTnLst>
                                    <p:set>
                                      <p:cBhvr>
                                        <p:cTn id="16" fill="hold"/>
                                        <p:tgtEl>
                                          <p:spTgt spid="131"/>
                                        </p:tgtEl>
                                        <p:attrNameLst>
                                          <p:attrName>style.visibility</p:attrName>
                                        </p:attrNameLst>
                                      </p:cBhvr>
                                      <p:to>
                                        <p:strVal val="visible"/>
                                      </p:to>
                                    </p:set>
                                    <p:anim calcmode="lin" valueType="num">
                                      <p:cBhvr>
                                        <p:cTn id="17" dur="1000" fill="hold"/>
                                        <p:tgtEl>
                                          <p:spTgt spid="131"/>
                                        </p:tgtEl>
                                        <p:attrNameLst>
                                          <p:attrName>ppt_x</p:attrName>
                                        </p:attrNameLst>
                                      </p:cBhvr>
                                      <p:tavLst>
                                        <p:tav tm="0">
                                          <p:val>
                                            <p:strVal val="0-#ppt_w/2"/>
                                          </p:val>
                                        </p:tav>
                                        <p:tav tm="100000">
                                          <p:val>
                                            <p:strVal val="#ppt_x"/>
                                          </p:val>
                                        </p:tav>
                                      </p:tavLst>
                                    </p:anim>
                                    <p:anim calcmode="lin" valueType="num">
                                      <p:cBhvr>
                                        <p:cTn id="18" dur="10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3600"/>
                            </p:stCondLst>
                            <p:childTnLst>
                              <p:par>
                                <p:cTn id="20" presetID="19" presetClass="entr" presetSubtype="10" fill="hold" grpId="0" nodeType="afterEffect">
                                  <p:stCondLst>
                                    <p:cond delay="500"/>
                                  </p:stCondLst>
                                  <p:iterate>
                                    <p:tmAbs val="0"/>
                                  </p:iterate>
                                  <p:childTnLst>
                                    <p:set>
                                      <p:cBhvr>
                                        <p:cTn id="21" fill="hold"/>
                                        <p:tgtEl>
                                          <p:spTgt spid="133"/>
                                        </p:tgtEl>
                                        <p:attrNameLst>
                                          <p:attrName>style.visibility</p:attrName>
                                        </p:attrNameLst>
                                      </p:cBhvr>
                                      <p:to>
                                        <p:strVal val="visible"/>
                                      </p:to>
                                    </p:set>
                                    <p:anim calcmode="lin" valueType="num">
                                      <p:cBhvr>
                                        <p:cTn id="22" dur="1000" fill="hold"/>
                                        <p:tgtEl>
                                          <p:spTgt spid="133"/>
                                        </p:tgtEl>
                                        <p:attrNameLst>
                                          <p:attrName>ppt_w</p:attrName>
                                        </p:attrNameLst>
                                      </p:cBhvr>
                                      <p:tavLst>
                                        <p:tav tm="0" fmla="#ppt_w*sin(2.5*pi*$)">
                                          <p:val>
                                            <p:fltVal val="0"/>
                                          </p:val>
                                        </p:tav>
                                        <p:tav tm="100000">
                                          <p:val>
                                            <p:fltVal val="1"/>
                                          </p:val>
                                        </p:tav>
                                      </p:tavLst>
                                    </p:anim>
                                    <p:anim calcmode="lin" valueType="num">
                                      <p:cBhvr>
                                        <p:cTn id="23" dur="1000" fill="hold"/>
                                        <p:tgtEl>
                                          <p:spTgt spid="133"/>
                                        </p:tgtEl>
                                        <p:attrNameLst>
                                          <p:attrName>ppt_h</p:attrName>
                                        </p:attrNameLst>
                                      </p:cBhvr>
                                      <p:tavLst>
                                        <p:tav tm="0">
                                          <p:val>
                                            <p:strVal val="#ppt_h"/>
                                          </p:val>
                                        </p:tav>
                                        <p:tav tm="100000">
                                          <p:val>
                                            <p:strVal val="#ppt_h"/>
                                          </p:val>
                                        </p:tav>
                                      </p:tavLst>
                                    </p:anim>
                                  </p:childTnLst>
                                </p:cTn>
                              </p:par>
                            </p:childTnLst>
                          </p:cTn>
                        </p:par>
                        <p:par>
                          <p:cTn id="24" fill="hold">
                            <p:stCondLst>
                              <p:cond delay="5100"/>
                            </p:stCondLst>
                            <p:childTnLst>
                              <p:par>
                                <p:cTn id="25" presetID="19" presetClass="entr" presetSubtype="1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fmla="#ppt_w*sin(2.5*pi*$)">
                                          <p:val>
                                            <p:fltVal val="0"/>
                                          </p:val>
                                        </p:tav>
                                        <p:tav tm="100000">
                                          <p:val>
                                            <p:fltVal val="1"/>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childTnLst>
                                </p:cTn>
                              </p:par>
                            </p:childTnLst>
                          </p:cTn>
                        </p:par>
                        <p:par>
                          <p:cTn id="29" fill="hold">
                            <p:stCondLst>
                              <p:cond delay="6100"/>
                            </p:stCondLst>
                            <p:childTnLst>
                              <p:par>
                                <p:cTn id="30" presetID="19" presetClass="entr" presetSubtype="10" fill="hold" grpId="0" nodeType="afterEffect">
                                  <p:stCondLst>
                                    <p:cond delay="500"/>
                                  </p:stCondLst>
                                  <p:iterate>
                                    <p:tmAbs val="0"/>
                                  </p:iterate>
                                  <p:childTnLst>
                                    <p:set>
                                      <p:cBhvr>
                                        <p:cTn id="31" fill="hold"/>
                                        <p:tgtEl>
                                          <p:spTgt spid="135"/>
                                        </p:tgtEl>
                                        <p:attrNameLst>
                                          <p:attrName>style.visibility</p:attrName>
                                        </p:attrNameLst>
                                      </p:cBhvr>
                                      <p:to>
                                        <p:strVal val="visible"/>
                                      </p:to>
                                    </p:set>
                                    <p:anim calcmode="lin" valueType="num">
                                      <p:cBhvr>
                                        <p:cTn id="32" dur="1000" fill="hold"/>
                                        <p:tgtEl>
                                          <p:spTgt spid="135"/>
                                        </p:tgtEl>
                                        <p:attrNameLst>
                                          <p:attrName>ppt_w</p:attrName>
                                        </p:attrNameLst>
                                      </p:cBhvr>
                                      <p:tavLst>
                                        <p:tav tm="0" fmla="#ppt_w*sin(2.5*pi*$)">
                                          <p:val>
                                            <p:fltVal val="0"/>
                                          </p:val>
                                        </p:tav>
                                        <p:tav tm="100000">
                                          <p:val>
                                            <p:fltVal val="1"/>
                                          </p:val>
                                        </p:tav>
                                      </p:tavLst>
                                    </p:anim>
                                    <p:anim calcmode="lin" valueType="num">
                                      <p:cBhvr>
                                        <p:cTn id="33" dur="1000" fill="hold"/>
                                        <p:tgtEl>
                                          <p:spTgt spid="135"/>
                                        </p:tgtEl>
                                        <p:attrNameLst>
                                          <p:attrName>ppt_h</p:attrName>
                                        </p:attrNameLst>
                                      </p:cBhvr>
                                      <p:tavLst>
                                        <p:tav tm="0">
                                          <p:val>
                                            <p:strVal val="#ppt_h"/>
                                          </p:val>
                                        </p:tav>
                                        <p:tav tm="100000">
                                          <p:val>
                                            <p:strVal val="#ppt_h"/>
                                          </p:val>
                                        </p:tav>
                                      </p:tavLst>
                                    </p:anim>
                                  </p:childTnLst>
                                </p:cTn>
                              </p:par>
                            </p:childTnLst>
                          </p:cTn>
                        </p:par>
                        <p:par>
                          <p:cTn id="34" fill="hold">
                            <p:stCondLst>
                              <p:cond delay="7600"/>
                            </p:stCondLst>
                            <p:childTnLst>
                              <p:par>
                                <p:cTn id="35" presetID="9" presetClass="entr" fill="hold" grpId="0" nodeType="afterEffect">
                                  <p:stCondLst>
                                    <p:cond delay="0"/>
                                  </p:stCondLst>
                                  <p:iterate>
                                    <p:tmAbs val="0"/>
                                  </p:iterate>
                                  <p:childTnLst>
                                    <p:set>
                                      <p:cBhvr>
                                        <p:cTn id="36" fill="hold"/>
                                        <p:tgtEl>
                                          <p:spTgt spid="132"/>
                                        </p:tgtEl>
                                        <p:attrNameLst>
                                          <p:attrName>style.visibility</p:attrName>
                                        </p:attrNameLst>
                                      </p:cBhvr>
                                      <p:to>
                                        <p:strVal val="visible"/>
                                      </p:to>
                                    </p:set>
                                    <p:animEffect transition="in" filter="dissolve">
                                      <p:cBhvr>
                                        <p:cTn id="3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advAuto="0"/>
      <p:bldP spid="130" grpId="0" animBg="1" advAuto="0"/>
      <p:bldP spid="131" grpId="0" animBg="1" advAuto="0"/>
      <p:bldP spid="132" grpId="0" animBg="1" advAuto="0"/>
      <p:bldP spid="133" grpId="0" animBg="1" advAuto="0"/>
      <p:bldP spid="13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557637" y="6191150"/>
            <a:ext cx="12602809"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8000" b="0">
                <a:solidFill>
                  <a:srgbClr val="FFFFFF"/>
                </a:solidFill>
                <a:latin typeface="Brandon Grotesque Bold"/>
                <a:ea typeface="Brandon Grotesque Bold"/>
                <a:cs typeface="Brandon Grotesque Bold"/>
                <a:sym typeface="Brandon Grotesque Bold"/>
              </a:defRPr>
            </a:pPr>
            <a:r>
              <a:rPr lang="en-US" dirty="0">
                <a:latin typeface="Brandon Grotesque Light"/>
                <a:ea typeface="Brandon Grotesque Light"/>
                <a:cs typeface="Brandon Grotesque Light"/>
                <a:sym typeface="Brandon Grotesque Light"/>
              </a:rPr>
              <a:t>UN PARCOURS </a:t>
            </a:r>
            <a:r>
              <a:rPr lang="en-US" dirty="0"/>
              <a:t>DE GRÂCE</a:t>
            </a: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7"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18191" y="10504522"/>
            <a:ext cx="4878892" cy="1024782"/>
          </a:xfrm>
          <a:prstGeom prst="rect">
            <a:avLst/>
          </a:prstGeom>
          <a:ln w="12700">
            <a:miter lim="400000"/>
          </a:ln>
        </p:spPr>
      </p:pic>
      <p:pic>
        <p:nvPicPr>
          <p:cNvPr id="18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2"/>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spTree>
    <p:extLst>
      <p:ext uri="{BB962C8B-B14F-4D97-AF65-F5344CB8AC3E}">
        <p14:creationId xmlns:p14="http://schemas.microsoft.com/office/powerpoint/2010/main" val="17521162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5" fill="hold" grpId="0" nodeType="afterEffect">
                                  <p:stCondLst>
                                    <p:cond delay="0"/>
                                  </p:stCondLst>
                                  <p:iterate>
                                    <p:tmAbs val="0"/>
                                  </p:iterate>
                                  <p:childTnLst>
                                    <p:set>
                                      <p:cBhvr>
                                        <p:cTn id="6" fill="hold"/>
                                        <p:tgtEl>
                                          <p:spTgt spid="187"/>
                                        </p:tgtEl>
                                        <p:attrNameLst>
                                          <p:attrName>style.visibility</p:attrName>
                                        </p:attrNameLst>
                                      </p:cBhvr>
                                      <p:to>
                                        <p:strVal val="visible"/>
                                      </p:to>
                                    </p:set>
                                    <p:anim calcmode="lin" valueType="num">
                                      <p:cBhvr>
                                        <p:cTn id="7" dur="1000" fill="hold"/>
                                        <p:tgtEl>
                                          <p:spTgt spid="187"/>
                                        </p:tgtEl>
                                        <p:attrNameLst>
                                          <p:attrName>ppt_w</p:attrName>
                                        </p:attrNameLst>
                                      </p:cBhvr>
                                      <p:tavLst>
                                        <p:tav tm="0">
                                          <p:val>
                                            <p:strVal val="#ppt_w"/>
                                          </p:val>
                                        </p:tav>
                                        <p:tav tm="100000">
                                          <p:val>
                                            <p:strVal val="#ppt_w"/>
                                          </p:val>
                                        </p:tav>
                                      </p:tavLst>
                                    </p:anim>
                                    <p:anim calcmode="lin" valueType="num">
                                      <p:cBhvr>
                                        <p:cTn id="8" dur="1000" fill="hold"/>
                                        <p:tgtEl>
                                          <p:spTgt spid="187"/>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ID="9" presetClass="entr" fill="hold" grpId="0" nodeType="afterEffect">
                                  <p:stCondLst>
                                    <p:cond delay="0"/>
                                  </p:stCondLst>
                                  <p:iterate>
                                    <p:tmAbs val="0"/>
                                  </p:iterate>
                                  <p:childTnLst>
                                    <p:set>
                                      <p:cBhvr>
                                        <p:cTn id="11" fill="hold"/>
                                        <p:tgtEl>
                                          <p:spTgt spid="186"/>
                                        </p:tgtEl>
                                        <p:attrNameLst>
                                          <p:attrName>style.visibility</p:attrName>
                                        </p:attrNameLst>
                                      </p:cBhvr>
                                      <p:to>
                                        <p:strVal val="visible"/>
                                      </p:to>
                                    </p:set>
                                    <p:animEffect transition="in" filter="dissolve">
                                      <p:cBhvr>
                                        <p:cTn id="12" dur="2000"/>
                                        <p:tgtEl>
                                          <p:spTgt spid="186"/>
                                        </p:tgtEl>
                                      </p:cBhvr>
                                    </p:animEffect>
                                  </p:childTnLst>
                                </p:cTn>
                              </p:par>
                            </p:childTnLst>
                          </p:cTn>
                        </p:par>
                        <p:par>
                          <p:cTn id="13" fill="hold">
                            <p:stCondLst>
                              <p:cond delay="3000"/>
                            </p:stCondLst>
                            <p:childTnLst>
                              <p:par>
                                <p:cTn id="14" presetID="19" presetClass="entr" presetSubtype="10" fill="hold" grpId="0" nodeType="afterEffect">
                                  <p:stCondLst>
                                    <p:cond delay="500"/>
                                  </p:stCondLst>
                                  <p:iterate>
                                    <p:tmAbs val="0"/>
                                  </p:iterate>
                                  <p:childTnLst>
                                    <p:set>
                                      <p:cBhvr>
                                        <p:cTn id="15" fill="hold"/>
                                        <p:tgtEl>
                                          <p:spTgt spid="188"/>
                                        </p:tgtEl>
                                        <p:attrNameLst>
                                          <p:attrName>style.visibility</p:attrName>
                                        </p:attrNameLst>
                                      </p:cBhvr>
                                      <p:to>
                                        <p:strVal val="visible"/>
                                      </p:to>
                                    </p:set>
                                    <p:anim calcmode="lin" valueType="num">
                                      <p:cBhvr>
                                        <p:cTn id="16" dur="1000" fill="hold"/>
                                        <p:tgtEl>
                                          <p:spTgt spid="188"/>
                                        </p:tgtEl>
                                        <p:attrNameLst>
                                          <p:attrName>ppt_w</p:attrName>
                                        </p:attrNameLst>
                                      </p:cBhvr>
                                      <p:tavLst>
                                        <p:tav tm="0" fmla="#ppt_w*sin(2.5*pi*$)">
                                          <p:val>
                                            <p:fltVal val="0"/>
                                          </p:val>
                                        </p:tav>
                                        <p:tav tm="100000">
                                          <p:val>
                                            <p:fltVal val="1"/>
                                          </p:val>
                                        </p:tav>
                                      </p:tavLst>
                                    </p:anim>
                                    <p:anim calcmode="lin" valueType="num">
                                      <p:cBhvr>
                                        <p:cTn id="17" dur="1000" fill="hold"/>
                                        <p:tgtEl>
                                          <p:spTgt spid="188"/>
                                        </p:tgtEl>
                                        <p:attrNameLst>
                                          <p:attrName>ppt_h</p:attrName>
                                        </p:attrNameLst>
                                      </p:cBhvr>
                                      <p:tavLst>
                                        <p:tav tm="0">
                                          <p:val>
                                            <p:strVal val="#ppt_h"/>
                                          </p:val>
                                        </p:tav>
                                        <p:tav tm="100000">
                                          <p:val>
                                            <p:strVal val="#ppt_h"/>
                                          </p:val>
                                        </p:tav>
                                      </p:tavLst>
                                    </p:anim>
                                  </p:childTnLst>
                                </p:cTn>
                              </p:par>
                            </p:childTnLst>
                          </p:cTn>
                        </p:par>
                        <p:par>
                          <p:cTn id="18" fill="hold">
                            <p:stCondLst>
                              <p:cond delay="4500"/>
                            </p:stCondLst>
                            <p:childTnLst>
                              <p:par>
                                <p:cTn id="19" presetID="19" presetClass="entr" presetSubtype="10" fill="hold" grpId="0" nodeType="afterEffect">
                                  <p:stCondLst>
                                    <p:cond delay="400"/>
                                  </p:stCondLst>
                                  <p:iterate>
                                    <p:tmAbs val="0"/>
                                  </p:iterate>
                                  <p:childTnLst>
                                    <p:set>
                                      <p:cBhvr>
                                        <p:cTn id="20" fill="hold"/>
                                        <p:tgtEl>
                                          <p:spTgt spid="189"/>
                                        </p:tgtEl>
                                        <p:attrNameLst>
                                          <p:attrName>style.visibility</p:attrName>
                                        </p:attrNameLst>
                                      </p:cBhvr>
                                      <p:to>
                                        <p:strVal val="visible"/>
                                      </p:to>
                                    </p:set>
                                    <p:anim calcmode="lin" valueType="num">
                                      <p:cBhvr>
                                        <p:cTn id="21" dur="1000" fill="hold"/>
                                        <p:tgtEl>
                                          <p:spTgt spid="189"/>
                                        </p:tgtEl>
                                        <p:attrNameLst>
                                          <p:attrName>ppt_w</p:attrName>
                                        </p:attrNameLst>
                                      </p:cBhvr>
                                      <p:tavLst>
                                        <p:tav tm="0" fmla="#ppt_w*sin(2.5*pi*$)">
                                          <p:val>
                                            <p:fltVal val="0"/>
                                          </p:val>
                                        </p:tav>
                                        <p:tav tm="100000">
                                          <p:val>
                                            <p:fltVal val="1"/>
                                          </p:val>
                                        </p:tav>
                                      </p:tavLst>
                                    </p:anim>
                                    <p:anim calcmode="lin" valueType="num">
                                      <p:cBhvr>
                                        <p:cTn id="22" dur="1000" fill="hold"/>
                                        <p:tgtEl>
                                          <p:spTgt spid="189"/>
                                        </p:tgtEl>
                                        <p:attrNameLst>
                                          <p:attrName>ppt_h</p:attrName>
                                        </p:attrNameLst>
                                      </p:cBhvr>
                                      <p:tavLst>
                                        <p:tav tm="0">
                                          <p:val>
                                            <p:strVal val="#ppt_h"/>
                                          </p:val>
                                        </p:tav>
                                        <p:tav tm="100000">
                                          <p:val>
                                            <p:strVal val="#ppt_h"/>
                                          </p:val>
                                        </p:tav>
                                      </p:tavLst>
                                    </p:anim>
                                  </p:childTnLst>
                                </p:cTn>
                              </p:par>
                            </p:childTnLst>
                          </p:cTn>
                        </p:par>
                        <p:par>
                          <p:cTn id="23" fill="hold">
                            <p:stCondLst>
                              <p:cond delay="5900"/>
                            </p:stCondLst>
                            <p:childTnLst>
                              <p:par>
                                <p:cTn id="24" presetID="19" presetClass="entr" presetSubtype="10" fill="hold" grpId="0" nodeType="afterEffect">
                                  <p:stCondLst>
                                    <p:cond delay="600"/>
                                  </p:stCondLst>
                                  <p:iterate>
                                    <p:tmAbs val="0"/>
                                  </p:iterate>
                                  <p:childTnLst>
                                    <p:set>
                                      <p:cBhvr>
                                        <p:cTn id="25" fill="hold"/>
                                        <p:tgtEl>
                                          <p:spTgt spid="190"/>
                                        </p:tgtEl>
                                        <p:attrNameLst>
                                          <p:attrName>style.visibility</p:attrName>
                                        </p:attrNameLst>
                                      </p:cBhvr>
                                      <p:to>
                                        <p:strVal val="visible"/>
                                      </p:to>
                                    </p:set>
                                    <p:anim calcmode="lin" valueType="num">
                                      <p:cBhvr>
                                        <p:cTn id="26" dur="1000" fill="hold"/>
                                        <p:tgtEl>
                                          <p:spTgt spid="190"/>
                                        </p:tgtEl>
                                        <p:attrNameLst>
                                          <p:attrName>ppt_w</p:attrName>
                                        </p:attrNameLst>
                                      </p:cBhvr>
                                      <p:tavLst>
                                        <p:tav tm="0" fmla="#ppt_w*sin(2.5*pi*$)">
                                          <p:val>
                                            <p:fltVal val="0"/>
                                          </p:val>
                                        </p:tav>
                                        <p:tav tm="100000">
                                          <p:val>
                                            <p:fltVal val="1"/>
                                          </p:val>
                                        </p:tav>
                                      </p:tavLst>
                                    </p:anim>
                                    <p:anim calcmode="lin" valueType="num">
                                      <p:cBhvr>
                                        <p:cTn id="27" dur="1000" fill="hold"/>
                                        <p:tgtEl>
                                          <p:spTgt spid="190"/>
                                        </p:tgtEl>
                                        <p:attrNameLst>
                                          <p:attrName>ppt_h</p:attrName>
                                        </p:attrNameLst>
                                      </p:cBhvr>
                                      <p:tavLst>
                                        <p:tav tm="0">
                                          <p:val>
                                            <p:strVal val="#ppt_h"/>
                                          </p:val>
                                        </p:tav>
                                        <p:tav tm="100000">
                                          <p:val>
                                            <p:strVal val="#ppt_h"/>
                                          </p:val>
                                        </p:tav>
                                      </p:tavLst>
                                    </p:anim>
                                  </p:childTnLst>
                                </p:cTn>
                              </p:par>
                            </p:childTnLst>
                          </p:cTn>
                        </p:par>
                        <p:par>
                          <p:cTn id="28" fill="hold">
                            <p:stCondLst>
                              <p:cond delay="7500"/>
                            </p:stCondLst>
                            <p:childTnLst>
                              <p:par>
                                <p:cTn id="29" presetID="4" presetClass="entr" presetSubtype="32" fill="hold" grpId="0" nodeType="afterEffect">
                                  <p:stCondLst>
                                    <p:cond delay="0"/>
                                  </p:stCondLst>
                                  <p:iterate>
                                    <p:tmAbs val="0"/>
                                  </p:iterate>
                                  <p:childTnLst>
                                    <p:set>
                                      <p:cBhvr>
                                        <p:cTn id="30" fill="hold"/>
                                        <p:tgtEl>
                                          <p:spTgt spid="191"/>
                                        </p:tgtEl>
                                        <p:attrNameLst>
                                          <p:attrName>style.visibility</p:attrName>
                                        </p:attrNameLst>
                                      </p:cBhvr>
                                      <p:to>
                                        <p:strVal val="visible"/>
                                      </p:to>
                                    </p:set>
                                    <p:animEffect transition="in" filter="box(out)">
                                      <p:cBhvr>
                                        <p:cTn id="31"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7" grpId="0" animBg="1" advAuto="0"/>
      <p:bldP spid="188" grpId="0" animBg="1" advAuto="0"/>
      <p:bldP spid="189" grpId="0" animBg="1" advAuto="0"/>
      <p:bldP spid="190" grpId="0" animBg="1" advAuto="0"/>
      <p:bldP spid="19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74447" y="-662214"/>
            <a:ext cx="7672039" cy="15294428"/>
          </a:xfrm>
          <a:prstGeom prst="rect">
            <a:avLst/>
          </a:prstGeom>
          <a:ln w="12700">
            <a:miter lim="400000"/>
          </a:ln>
        </p:spPr>
      </p:pic>
      <p:grpSp>
        <p:nvGrpSpPr>
          <p:cNvPr id="172" name="Group"/>
          <p:cNvGrpSpPr/>
          <p:nvPr/>
        </p:nvGrpSpPr>
        <p:grpSpPr>
          <a:xfrm>
            <a:off x="0" y="-5093"/>
            <a:ext cx="24384000" cy="13890294"/>
            <a:chOff x="0" y="0"/>
            <a:chExt cx="24384000" cy="13890293"/>
          </a:xfrm>
        </p:grpSpPr>
        <p:pic>
          <p:nvPicPr>
            <p:cNvPr id="170"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4"/>
            <a:stretch>
              <a:fillRect/>
            </a:stretch>
          </p:blipFill>
          <p:spPr>
            <a:xfrm>
              <a:off x="6554059" y="2405825"/>
              <a:ext cx="11275883" cy="8482642"/>
            </a:xfrm>
            <a:prstGeom prst="rect">
              <a:avLst/>
            </a:prstGeom>
            <a:ln w="12700" cap="flat">
              <a:noFill/>
              <a:miter lim="400000"/>
            </a:ln>
            <a:effectLst/>
          </p:spPr>
        </p:pic>
      </p:grpSp>
      <p:sp>
        <p:nvSpPr>
          <p:cNvPr id="173" name="I am the way and the truth and the life.…"/>
          <p:cNvSpPr txBox="1"/>
          <p:nvPr/>
        </p:nvSpPr>
        <p:spPr>
          <a:xfrm>
            <a:off x="5563201" y="9666932"/>
            <a:ext cx="13257599" cy="18499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ct val="150000"/>
              </a:lnSpc>
              <a:defRPr sz="2200" b="0">
                <a:solidFill>
                  <a:srgbClr val="5E5E5E"/>
                </a:solidFill>
                <a:latin typeface="Gotham Medium"/>
                <a:ea typeface="Gotham Medium"/>
                <a:cs typeface="Gotham Medium"/>
                <a:sym typeface="Gotham Medium"/>
              </a:defRPr>
            </a:pPr>
            <a:r>
              <a:rPr lang="en-US" dirty="0"/>
              <a:t> Je </a:t>
            </a:r>
            <a:r>
              <a:rPr lang="en-US" dirty="0" err="1"/>
              <a:t>suis</a:t>
            </a:r>
            <a:r>
              <a:rPr lang="en-US" dirty="0"/>
              <a:t> le chemin, la </a:t>
            </a:r>
            <a:r>
              <a:rPr lang="en-US" dirty="0" err="1"/>
              <a:t>vérité</a:t>
            </a:r>
            <a:r>
              <a:rPr lang="en-US" dirty="0"/>
              <a:t>, et la vie.</a:t>
            </a:r>
          </a:p>
          <a:p>
            <a:pPr>
              <a:lnSpc>
                <a:spcPct val="150000"/>
              </a:lnSpc>
              <a:defRPr sz="2200" b="0">
                <a:solidFill>
                  <a:srgbClr val="5E5E5E"/>
                </a:solidFill>
                <a:latin typeface="Gotham Medium"/>
                <a:ea typeface="Gotham Medium"/>
                <a:cs typeface="Gotham Medium"/>
                <a:sym typeface="Gotham Medium"/>
              </a:defRPr>
            </a:pPr>
            <a:r>
              <a:rPr lang="en-US" dirty="0" err="1"/>
              <a:t>Nul</a:t>
            </a:r>
            <a:r>
              <a:rPr lang="en-US" dirty="0"/>
              <a:t> ne </a:t>
            </a:r>
            <a:r>
              <a:rPr lang="en-US" dirty="0" err="1"/>
              <a:t>vient</a:t>
            </a:r>
            <a:r>
              <a:rPr lang="en-US" dirty="0"/>
              <a:t> au Père que par </a:t>
            </a:r>
            <a:r>
              <a:rPr lang="en-US" dirty="0" err="1"/>
              <a:t>moi</a:t>
            </a:r>
            <a:r>
              <a:rPr dirty="0"/>
              <a:t>.</a:t>
            </a:r>
          </a:p>
          <a:p>
            <a:pPr>
              <a:lnSpc>
                <a:spcPct val="150000"/>
              </a:lnSpc>
              <a:defRPr sz="1000" b="0">
                <a:solidFill>
                  <a:srgbClr val="FFFFFF"/>
                </a:solidFill>
                <a:latin typeface="Gotham Light"/>
                <a:ea typeface="Gotham Light"/>
                <a:cs typeface="Gotham Light"/>
                <a:sym typeface="Gotham Light"/>
              </a:defRPr>
            </a:pPr>
            <a:endParaRPr dirty="0"/>
          </a:p>
          <a:p>
            <a:pPr>
              <a:lnSpc>
                <a:spcPct val="180000"/>
              </a:lnSpc>
              <a:defRPr sz="2100" cap="all">
                <a:solidFill>
                  <a:srgbClr val="CB3625"/>
                </a:solidFill>
                <a:latin typeface="Gotham Book"/>
                <a:ea typeface="Gotham Book"/>
                <a:cs typeface="Gotham Book"/>
                <a:sym typeface="Gotham Book"/>
              </a:defRPr>
            </a:pPr>
            <a:r>
              <a:rPr dirty="0">
                <a:solidFill>
                  <a:srgbClr val="E48850"/>
                </a:solidFill>
              </a:rPr>
              <a:t>J</a:t>
            </a:r>
            <a:r>
              <a:rPr lang="en-US" dirty="0">
                <a:solidFill>
                  <a:srgbClr val="E48850"/>
                </a:solidFill>
              </a:rPr>
              <a:t>ean</a:t>
            </a:r>
            <a:r>
              <a:rPr dirty="0">
                <a:solidFill>
                  <a:srgbClr val="E48850"/>
                </a:solidFill>
              </a:rPr>
              <a:t> 14:6</a:t>
            </a:r>
          </a:p>
        </p:txBody>
      </p:sp>
      <p:sp>
        <p:nvSpPr>
          <p:cNvPr id="174" name="A JOURNEY"/>
          <p:cNvSpPr txBox="1"/>
          <p:nvPr/>
        </p:nvSpPr>
        <p:spPr>
          <a:xfrm>
            <a:off x="8780884" y="5152156"/>
            <a:ext cx="7111049" cy="11028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6500" dirty="0"/>
              <a:t>UN PARCOURS</a:t>
            </a:r>
            <a:endParaRPr sz="6500" dirty="0"/>
          </a:p>
        </p:txBody>
      </p:sp>
      <p:sp>
        <p:nvSpPr>
          <p:cNvPr id="175" name="OF GRACE"/>
          <p:cNvSpPr txBox="1"/>
          <p:nvPr/>
        </p:nvSpPr>
        <p:spPr>
          <a:xfrm>
            <a:off x="8592713" y="6026951"/>
            <a:ext cx="7198574"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1200" b="0" spc="112">
                <a:solidFill>
                  <a:srgbClr val="F4F5F5"/>
                </a:solidFill>
                <a:latin typeface="Brandon Grotesque Bold"/>
                <a:ea typeface="Brandon Grotesque Bold"/>
                <a:cs typeface="Brandon Grotesque Bold"/>
                <a:sym typeface="Brandon Grotesque Bold"/>
              </a:defRPr>
            </a:lvl1pPr>
          </a:lstStyle>
          <a:p>
            <a:r>
              <a:rPr lang="en-US" dirty="0"/>
              <a:t>DE GRÂCE</a:t>
            </a:r>
            <a:endParaRPr dirty="0"/>
          </a:p>
        </p:txBody>
      </p:sp>
    </p:spTree>
    <p:extLst>
      <p:ext uri="{BB962C8B-B14F-4D97-AF65-F5344CB8AC3E}">
        <p14:creationId xmlns:p14="http://schemas.microsoft.com/office/powerpoint/2010/main" val="208781217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73"/>
                                        </p:tgtEl>
                                        <p:attrNameLst>
                                          <p:attrName>style.visibility</p:attrName>
                                        </p:attrNameLst>
                                      </p:cBhvr>
                                      <p:to>
                                        <p:strVal val="visible"/>
                                      </p:to>
                                    </p:set>
                                    <p:animEffect transition="in" filter="fade">
                                      <p:cBhvr>
                                        <p:cTn id="11"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38172830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150</TotalTime>
  <Words>140</Words>
  <Application>Microsoft Macintosh PowerPoint</Application>
  <PresentationFormat>Custom</PresentationFormat>
  <Paragraphs>30</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Brandon Grotesque Bold</vt:lpstr>
      <vt:lpstr>Brandon Grotesque Light</vt:lpstr>
      <vt:lpstr>Brandon Grotesque Regular</vt:lpstr>
      <vt:lpstr>Gotham Book</vt:lpstr>
      <vt:lpstr>Gotham Light</vt:lpstr>
      <vt:lpstr>Gotham Medium</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Bryan Rich</cp:lastModifiedBy>
  <cp:revision>16</cp:revision>
  <dcterms:modified xsi:type="dcterms:W3CDTF">2021-02-23T06:00:41Z</dcterms:modified>
</cp:coreProperties>
</file>